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1"/>
  </p:notesMasterIdLst>
  <p:handoutMasterIdLst>
    <p:handoutMasterId r:id="rId22"/>
  </p:handoutMasterIdLst>
  <p:sldIdLst>
    <p:sldId id="262" r:id="rId5"/>
    <p:sldId id="313" r:id="rId6"/>
    <p:sldId id="318" r:id="rId7"/>
    <p:sldId id="319" r:id="rId8"/>
    <p:sldId id="320" r:id="rId9"/>
    <p:sldId id="316" r:id="rId10"/>
    <p:sldId id="321" r:id="rId11"/>
    <p:sldId id="322" r:id="rId12"/>
    <p:sldId id="323" r:id="rId13"/>
    <p:sldId id="317" r:id="rId14"/>
    <p:sldId id="324" r:id="rId15"/>
    <p:sldId id="325" r:id="rId16"/>
    <p:sldId id="326" r:id="rId17"/>
    <p:sldId id="327" r:id="rId18"/>
    <p:sldId id="328" r:id="rId19"/>
    <p:sldId id="269"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Light" panose="020B0306030504020204" pitchFamily="34" charset="0"/>
      <p:regular r:id="rId31"/>
      <p:italic r:id="rId32"/>
    </p:embeddedFont>
    <p:embeddedFont>
      <p:font typeface="Poppins Black" panose="00000A00000000000000" pitchFamily="2" charset="0"/>
      <p:bold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na Roman" initials="CR" lastIdx="2" clrIdx="0">
    <p:extLst>
      <p:ext uri="{19B8F6BF-5375-455C-9EA6-DF929625EA0E}">
        <p15:presenceInfo xmlns:p15="http://schemas.microsoft.com/office/powerpoint/2012/main" userId="S::cristina.roman@accesa.eu::0e152267-cf3e-4477-9f3a-30cd4e733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9AE"/>
    <a:srgbClr val="00B6C8"/>
    <a:srgbClr val="557DBF"/>
    <a:srgbClr val="0097B9"/>
    <a:srgbClr val="FFFFFF"/>
    <a:srgbClr val="FF9400"/>
    <a:srgbClr val="ED224B"/>
    <a:srgbClr val="3F90BD"/>
    <a:srgbClr val="283B41"/>
    <a:srgbClr val="0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58B25-9D3B-4BE9-932D-6F4075856FBA}" v="752" dt="2023-02-07T09:01:51.508"/>
    <p1510:client id="{E833BE5B-1BB7-4A92-908A-15F507408517}" v="44" dt="2023-02-06T13:05:2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5576" autoAdjust="0"/>
  </p:normalViewPr>
  <p:slideViewPr>
    <p:cSldViewPr snapToGrid="0">
      <p:cViewPr varScale="1">
        <p:scale>
          <a:sx n="97" d="100"/>
          <a:sy n="97" d="100"/>
        </p:scale>
        <p:origin x="31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u Parvu" userId="db774671-c867-4c14-9488-f4c1f4ddf7e3" providerId="ADAL" clId="{C2E58B25-9D3B-4BE9-932D-6F4075856FBA}"/>
    <pc:docChg chg="undo custSel addSld delSld modSld">
      <pc:chgData name="Alexandru Parvu" userId="db774671-c867-4c14-9488-f4c1f4ddf7e3" providerId="ADAL" clId="{C2E58B25-9D3B-4BE9-932D-6F4075856FBA}" dt="2023-02-07T09:02:11.529" v="3637" actId="790"/>
      <pc:docMkLst>
        <pc:docMk/>
      </pc:docMkLst>
      <pc:sldChg chg="delSp modSp mod">
        <pc:chgData name="Alexandru Parvu" userId="db774671-c867-4c14-9488-f4c1f4ddf7e3" providerId="ADAL" clId="{C2E58B25-9D3B-4BE9-932D-6F4075856FBA}" dt="2023-02-07T09:02:11.529" v="3637" actId="790"/>
        <pc:sldMkLst>
          <pc:docMk/>
          <pc:sldMk cId="2174401399" sldId="262"/>
        </pc:sldMkLst>
        <pc:spChg chg="mod">
          <ac:chgData name="Alexandru Parvu" userId="db774671-c867-4c14-9488-f4c1f4ddf7e3" providerId="ADAL" clId="{C2E58B25-9D3B-4BE9-932D-6F4075856FBA}" dt="2023-02-07T09:01:51.508" v="3636" actId="20577"/>
          <ac:spMkLst>
            <pc:docMk/>
            <pc:sldMk cId="2174401399" sldId="262"/>
            <ac:spMk id="4" creationId="{3A11F6CA-CD8D-496B-920A-1F5840C547B7}"/>
          </ac:spMkLst>
        </pc:spChg>
        <pc:spChg chg="del">
          <ac:chgData name="Alexandru Parvu" userId="db774671-c867-4c14-9488-f4c1f4ddf7e3" providerId="ADAL" clId="{C2E58B25-9D3B-4BE9-932D-6F4075856FBA}" dt="2023-02-06T13:06:30.007" v="0" actId="478"/>
          <ac:spMkLst>
            <pc:docMk/>
            <pc:sldMk cId="2174401399" sldId="262"/>
            <ac:spMk id="11" creationId="{42E3AA8E-AA40-48FB-8C1A-C1F9BD3A2DD0}"/>
          </ac:spMkLst>
        </pc:spChg>
        <pc:spChg chg="mod">
          <ac:chgData name="Alexandru Parvu" userId="db774671-c867-4c14-9488-f4c1f4ddf7e3" providerId="ADAL" clId="{C2E58B25-9D3B-4BE9-932D-6F4075856FBA}" dt="2023-02-07T09:02:11.529" v="3637" actId="790"/>
          <ac:spMkLst>
            <pc:docMk/>
            <pc:sldMk cId="2174401399" sldId="262"/>
            <ac:spMk id="12" creationId="{9BDC3EDA-0445-4652-8B27-6707DC58A9BB}"/>
          </ac:spMkLst>
        </pc:spChg>
        <pc:picChg chg="del">
          <ac:chgData name="Alexandru Parvu" userId="db774671-c867-4c14-9488-f4c1f4ddf7e3" providerId="ADAL" clId="{C2E58B25-9D3B-4BE9-932D-6F4075856FBA}" dt="2023-02-06T13:06:33.097" v="1" actId="478"/>
          <ac:picMkLst>
            <pc:docMk/>
            <pc:sldMk cId="2174401399" sldId="262"/>
            <ac:picMk id="7" creationId="{71465606-4EC4-4CA1-93A0-ACD144D2B3AA}"/>
          </ac:picMkLst>
        </pc:picChg>
        <pc:picChg chg="del">
          <ac:chgData name="Alexandru Parvu" userId="db774671-c867-4c14-9488-f4c1f4ddf7e3" providerId="ADAL" clId="{C2E58B25-9D3B-4BE9-932D-6F4075856FBA}" dt="2023-02-06T14:40:38.435" v="2574" actId="478"/>
          <ac:picMkLst>
            <pc:docMk/>
            <pc:sldMk cId="2174401399" sldId="262"/>
            <ac:picMk id="17" creationId="{195AD608-7E0A-417C-AF1E-4A08E1FF0630}"/>
          </ac:picMkLst>
        </pc:picChg>
      </pc:sldChg>
      <pc:sldChg chg="addSp delSp modSp mod">
        <pc:chgData name="Alexandru Parvu" userId="db774671-c867-4c14-9488-f4c1f4ddf7e3" providerId="ADAL" clId="{C2E58B25-9D3B-4BE9-932D-6F4075856FBA}" dt="2023-02-06T13:16:42.413" v="365" actId="255"/>
        <pc:sldMkLst>
          <pc:docMk/>
          <pc:sldMk cId="3651028693" sldId="313"/>
        </pc:sldMkLst>
        <pc:spChg chg="add del mod">
          <ac:chgData name="Alexandru Parvu" userId="db774671-c867-4c14-9488-f4c1f4ddf7e3" providerId="ADAL" clId="{C2E58B25-9D3B-4BE9-932D-6F4075856FBA}" dt="2023-02-06T13:08:36.756" v="77" actId="767"/>
          <ac:spMkLst>
            <pc:docMk/>
            <pc:sldMk cId="3651028693" sldId="313"/>
            <ac:spMk id="2" creationId="{0CB1B7EA-69DE-E5EB-B243-971A8AB1DB1B}"/>
          </ac:spMkLst>
        </pc:spChg>
        <pc:spChg chg="add mod">
          <ac:chgData name="Alexandru Parvu" userId="db774671-c867-4c14-9488-f4c1f4ddf7e3" providerId="ADAL" clId="{C2E58B25-9D3B-4BE9-932D-6F4075856FBA}" dt="2023-02-06T13:16:42.413" v="365" actId="255"/>
          <ac:spMkLst>
            <pc:docMk/>
            <pc:sldMk cId="3651028693" sldId="313"/>
            <ac:spMk id="6" creationId="{D339A724-BBAD-557A-0008-F61281326333}"/>
          </ac:spMkLst>
        </pc:spChg>
        <pc:spChg chg="mod">
          <ac:chgData name="Alexandru Parvu" userId="db774671-c867-4c14-9488-f4c1f4ddf7e3" providerId="ADAL" clId="{C2E58B25-9D3B-4BE9-932D-6F4075856FBA}" dt="2023-02-06T13:13:47.381" v="327" actId="1076"/>
          <ac:spMkLst>
            <pc:docMk/>
            <pc:sldMk cId="3651028693" sldId="313"/>
            <ac:spMk id="11" creationId="{C4C6EDE0-ABED-4487-80D2-3CD32F5C4AA4}"/>
          </ac:spMkLst>
        </pc:spChg>
        <pc:spChg chg="add del mod">
          <ac:chgData name="Alexandru Parvu" userId="db774671-c867-4c14-9488-f4c1f4ddf7e3" providerId="ADAL" clId="{C2E58B25-9D3B-4BE9-932D-6F4075856FBA}" dt="2023-02-06T13:13:50.220" v="328" actId="1076"/>
          <ac:spMkLst>
            <pc:docMk/>
            <pc:sldMk cId="3651028693" sldId="313"/>
            <ac:spMk id="49" creationId="{73D9A914-5859-4E45-A3C6-DF5788B23A7A}"/>
          </ac:spMkLst>
        </pc:spChg>
        <pc:picChg chg="add mod">
          <ac:chgData name="Alexandru Parvu" userId="db774671-c867-4c14-9488-f4c1f4ddf7e3" providerId="ADAL" clId="{C2E58B25-9D3B-4BE9-932D-6F4075856FBA}" dt="2023-02-06T13:14:19.793" v="338" actId="14100"/>
          <ac:picMkLst>
            <pc:docMk/>
            <pc:sldMk cId="3651028693" sldId="313"/>
            <ac:picMk id="5" creationId="{545779E3-0F28-8D48-8323-3E4C7078583C}"/>
          </ac:picMkLst>
        </pc:picChg>
        <pc:picChg chg="del mod">
          <ac:chgData name="Alexandru Parvu" userId="db774671-c867-4c14-9488-f4c1f4ddf7e3" providerId="ADAL" clId="{C2E58B25-9D3B-4BE9-932D-6F4075856FBA}" dt="2023-02-06T13:12:52.369" v="200" actId="478"/>
          <ac:picMkLst>
            <pc:docMk/>
            <pc:sldMk cId="3651028693" sldId="313"/>
            <ac:picMk id="31" creationId="{DAF79FB2-62F6-4386-BC50-3B348D969975}"/>
          </ac:picMkLst>
        </pc:picChg>
      </pc:sldChg>
      <pc:sldChg chg="del">
        <pc:chgData name="Alexandru Parvu" userId="db774671-c867-4c14-9488-f4c1f4ddf7e3" providerId="ADAL" clId="{C2E58B25-9D3B-4BE9-932D-6F4075856FBA}" dt="2023-02-06T13:23:57.641" v="534" actId="2696"/>
        <pc:sldMkLst>
          <pc:docMk/>
          <pc:sldMk cId="683944108" sldId="314"/>
        </pc:sldMkLst>
      </pc:sldChg>
      <pc:sldChg chg="addSp modSp mod">
        <pc:chgData name="Alexandru Parvu" userId="db774671-c867-4c14-9488-f4c1f4ddf7e3" providerId="ADAL" clId="{C2E58B25-9D3B-4BE9-932D-6F4075856FBA}" dt="2023-02-06T14:30:44.448" v="2503" actId="1076"/>
        <pc:sldMkLst>
          <pc:docMk/>
          <pc:sldMk cId="3939083173" sldId="316"/>
        </pc:sldMkLst>
        <pc:spChg chg="add mod">
          <ac:chgData name="Alexandru Parvu" userId="db774671-c867-4c14-9488-f4c1f4ddf7e3" providerId="ADAL" clId="{C2E58B25-9D3B-4BE9-932D-6F4075856FBA}" dt="2023-02-06T14:08:04.941" v="2464" actId="14100"/>
          <ac:spMkLst>
            <pc:docMk/>
            <pc:sldMk cId="3939083173" sldId="316"/>
            <ac:spMk id="2" creationId="{6B39C4C9-85C7-3E00-459E-DC0BA87E7A79}"/>
          </ac:spMkLst>
        </pc:spChg>
        <pc:spChg chg="add mod">
          <ac:chgData name="Alexandru Parvu" userId="db774671-c867-4c14-9488-f4c1f4ddf7e3" providerId="ADAL" clId="{C2E58B25-9D3B-4BE9-932D-6F4075856FBA}" dt="2023-02-06T14:30:34.865" v="2500" actId="1076"/>
          <ac:spMkLst>
            <pc:docMk/>
            <pc:sldMk cId="3939083173" sldId="316"/>
            <ac:spMk id="3" creationId="{C6954DCC-AD3D-46EC-DBCD-A90E123A0BF9}"/>
          </ac:spMkLst>
        </pc:spChg>
        <pc:spChg chg="add mod">
          <ac:chgData name="Alexandru Parvu" userId="db774671-c867-4c14-9488-f4c1f4ddf7e3" providerId="ADAL" clId="{C2E58B25-9D3B-4BE9-932D-6F4075856FBA}" dt="2023-02-06T14:30:44.448" v="2503" actId="1076"/>
          <ac:spMkLst>
            <pc:docMk/>
            <pc:sldMk cId="3939083173" sldId="316"/>
            <ac:spMk id="4" creationId="{E8B3DADC-FE2B-7F63-09DC-4BC71E8C9F09}"/>
          </ac:spMkLst>
        </pc:spChg>
        <pc:spChg chg="mod">
          <ac:chgData name="Alexandru Parvu" userId="db774671-c867-4c14-9488-f4c1f4ddf7e3" providerId="ADAL" clId="{C2E58B25-9D3B-4BE9-932D-6F4075856FBA}" dt="2023-02-06T14:01:13.663" v="2143" actId="14100"/>
          <ac:spMkLst>
            <pc:docMk/>
            <pc:sldMk cId="3939083173" sldId="316"/>
            <ac:spMk id="12" creationId="{7BD5E0E5-A728-4CAB-A2C8-FD86DCB55428}"/>
          </ac:spMkLst>
        </pc:spChg>
        <pc:picChg chg="mod">
          <ac:chgData name="Alexandru Parvu" userId="db774671-c867-4c14-9488-f4c1f4ddf7e3" providerId="ADAL" clId="{C2E58B25-9D3B-4BE9-932D-6F4075856FBA}" dt="2023-02-06T14:30:39.885" v="2502" actId="1076"/>
          <ac:picMkLst>
            <pc:docMk/>
            <pc:sldMk cId="3939083173" sldId="316"/>
            <ac:picMk id="5" creationId="{09F74550-40D6-4CD5-9291-0A648BE79785}"/>
          </ac:picMkLst>
        </pc:picChg>
      </pc:sldChg>
      <pc:sldChg chg="addSp delSp modSp mod">
        <pc:chgData name="Alexandru Parvu" userId="db774671-c867-4c14-9488-f4c1f4ddf7e3" providerId="ADAL" clId="{C2E58B25-9D3B-4BE9-932D-6F4075856FBA}" dt="2023-02-06T15:03:28.400" v="3315" actId="14100"/>
        <pc:sldMkLst>
          <pc:docMk/>
          <pc:sldMk cId="2897066603" sldId="317"/>
        </pc:sldMkLst>
        <pc:spChg chg="mod">
          <ac:chgData name="Alexandru Parvu" userId="db774671-c867-4c14-9488-f4c1f4ddf7e3" providerId="ADAL" clId="{C2E58B25-9D3B-4BE9-932D-6F4075856FBA}" dt="2023-02-06T15:03:23.900" v="3314" actId="1076"/>
          <ac:spMkLst>
            <pc:docMk/>
            <pc:sldMk cId="2897066603" sldId="317"/>
            <ac:spMk id="3" creationId="{97063F17-EC28-4F8B-9E0F-F9A0DBD32E8D}"/>
          </ac:spMkLst>
        </pc:spChg>
        <pc:spChg chg="mod">
          <ac:chgData name="Alexandru Parvu" userId="db774671-c867-4c14-9488-f4c1f4ddf7e3" providerId="ADAL" clId="{C2E58B25-9D3B-4BE9-932D-6F4075856FBA}" dt="2023-02-06T15:01:59.799" v="3313" actId="313"/>
          <ac:spMkLst>
            <pc:docMk/>
            <pc:sldMk cId="2897066603" sldId="317"/>
            <ac:spMk id="7" creationId="{8C324905-255F-4237-8DFB-E018FA323146}"/>
          </ac:spMkLst>
        </pc:spChg>
        <pc:spChg chg="del">
          <ac:chgData name="Alexandru Parvu" userId="db774671-c867-4c14-9488-f4c1f4ddf7e3" providerId="ADAL" clId="{C2E58B25-9D3B-4BE9-932D-6F4075856FBA}" dt="2023-02-06T14:59:52.255" v="3005" actId="478"/>
          <ac:spMkLst>
            <pc:docMk/>
            <pc:sldMk cId="2897066603" sldId="317"/>
            <ac:spMk id="8" creationId="{F8131A81-A22E-4684-B037-2EA64AA8EC03}"/>
          </ac:spMkLst>
        </pc:spChg>
        <pc:picChg chg="add mod">
          <ac:chgData name="Alexandru Parvu" userId="db774671-c867-4c14-9488-f4c1f4ddf7e3" providerId="ADAL" clId="{C2E58B25-9D3B-4BE9-932D-6F4075856FBA}" dt="2023-02-06T15:03:28.400" v="3315" actId="14100"/>
          <ac:picMkLst>
            <pc:docMk/>
            <pc:sldMk cId="2897066603" sldId="317"/>
            <ac:picMk id="4" creationId="{F25986E1-AAA9-CEEC-1891-A068A19899FE}"/>
          </ac:picMkLst>
        </pc:picChg>
      </pc:sldChg>
      <pc:sldChg chg="addSp delSp modSp add del mod delAnim modAnim">
        <pc:chgData name="Alexandru Parvu" userId="db774671-c867-4c14-9488-f4c1f4ddf7e3" providerId="ADAL" clId="{C2E58B25-9D3B-4BE9-932D-6F4075856FBA}" dt="2023-02-06T13:44:50.060" v="747" actId="2696"/>
        <pc:sldMkLst>
          <pc:docMk/>
          <pc:sldMk cId="2992642678" sldId="318"/>
        </pc:sldMkLst>
        <pc:spChg chg="add del mod">
          <ac:chgData name="Alexandru Parvu" userId="db774671-c867-4c14-9488-f4c1f4ddf7e3" providerId="ADAL" clId="{C2E58B25-9D3B-4BE9-932D-6F4075856FBA}" dt="2023-02-06T13:17:04.390" v="376" actId="478"/>
          <ac:spMkLst>
            <pc:docMk/>
            <pc:sldMk cId="2992642678" sldId="318"/>
            <ac:spMk id="2" creationId="{C26BE6F6-EC39-76AB-43EA-CB1301AB10DC}"/>
          </ac:spMkLst>
        </pc:spChg>
        <pc:spChg chg="mod">
          <ac:chgData name="Alexandru Parvu" userId="db774671-c867-4c14-9488-f4c1f4ddf7e3" providerId="ADAL" clId="{C2E58B25-9D3B-4BE9-932D-6F4075856FBA}" dt="2023-02-06T13:17:25.950" v="380" actId="790"/>
          <ac:spMkLst>
            <pc:docMk/>
            <pc:sldMk cId="2992642678" sldId="318"/>
            <ac:spMk id="3" creationId="{97063F17-EC28-4F8B-9E0F-F9A0DBD32E8D}"/>
          </ac:spMkLst>
        </pc:spChg>
        <pc:spChg chg="add del mod">
          <ac:chgData name="Alexandru Parvu" userId="db774671-c867-4c14-9488-f4c1f4ddf7e3" providerId="ADAL" clId="{C2E58B25-9D3B-4BE9-932D-6F4075856FBA}" dt="2023-02-06T13:22:50.722" v="511" actId="478"/>
          <ac:spMkLst>
            <pc:docMk/>
            <pc:sldMk cId="2992642678" sldId="318"/>
            <ac:spMk id="4" creationId="{BB957A1C-44BC-54D8-CA9A-A353A092459E}"/>
          </ac:spMkLst>
        </pc:spChg>
        <pc:spChg chg="add del mod">
          <ac:chgData name="Alexandru Parvu" userId="db774671-c867-4c14-9488-f4c1f4ddf7e3" providerId="ADAL" clId="{C2E58B25-9D3B-4BE9-932D-6F4075856FBA}" dt="2023-02-06T13:23:37.866" v="533" actId="478"/>
          <ac:spMkLst>
            <pc:docMk/>
            <pc:sldMk cId="2992642678" sldId="318"/>
            <ac:spMk id="5" creationId="{15436939-569C-F2FD-1BAD-53C6DC6307D3}"/>
          </ac:spMkLst>
        </pc:spChg>
        <pc:spChg chg="mod">
          <ac:chgData name="Alexandru Parvu" userId="db774671-c867-4c14-9488-f4c1f4ddf7e3" providerId="ADAL" clId="{C2E58B25-9D3B-4BE9-932D-6F4075856FBA}" dt="2023-02-06T13:43:06.899" v="731" actId="20577"/>
          <ac:spMkLst>
            <pc:docMk/>
            <pc:sldMk cId="2992642678" sldId="318"/>
            <ac:spMk id="6" creationId="{4FF7AE3C-66FE-496F-911E-0E6FF7128F58}"/>
          </ac:spMkLst>
        </pc:spChg>
        <pc:spChg chg="add del mod">
          <ac:chgData name="Alexandru Parvu" userId="db774671-c867-4c14-9488-f4c1f4ddf7e3" providerId="ADAL" clId="{C2E58B25-9D3B-4BE9-932D-6F4075856FBA}" dt="2023-02-06T13:28:58.564" v="621" actId="478"/>
          <ac:spMkLst>
            <pc:docMk/>
            <pc:sldMk cId="2992642678" sldId="318"/>
            <ac:spMk id="7" creationId="{66BE77F6-6974-D4AB-4226-E9F30AD26DDF}"/>
          </ac:spMkLst>
        </pc:spChg>
        <pc:spChg chg="add mod">
          <ac:chgData name="Alexandru Parvu" userId="db774671-c867-4c14-9488-f4c1f4ddf7e3" providerId="ADAL" clId="{C2E58B25-9D3B-4BE9-932D-6F4075856FBA}" dt="2023-02-06T13:43:31.878" v="736" actId="14100"/>
          <ac:spMkLst>
            <pc:docMk/>
            <pc:sldMk cId="2992642678" sldId="318"/>
            <ac:spMk id="8" creationId="{38DF2BEC-0AE0-3AB4-8FE9-E5F123B44E5F}"/>
          </ac:spMkLst>
        </pc:spChg>
        <pc:picChg chg="del">
          <ac:chgData name="Alexandru Parvu" userId="db774671-c867-4c14-9488-f4c1f4ddf7e3" providerId="ADAL" clId="{C2E58B25-9D3B-4BE9-932D-6F4075856FBA}" dt="2023-02-06T13:11:34.703" v="186" actId="478"/>
          <ac:picMkLst>
            <pc:docMk/>
            <pc:sldMk cId="2992642678" sldId="318"/>
            <ac:picMk id="4" creationId="{4A4DB407-8A8A-4B26-BAAC-9B74805AEE7F}"/>
          </ac:picMkLst>
        </pc:picChg>
      </pc:sldChg>
      <pc:sldChg chg="addSp delSp modSp new del mod">
        <pc:chgData name="Alexandru Parvu" userId="db774671-c867-4c14-9488-f4c1f4ddf7e3" providerId="ADAL" clId="{C2E58B25-9D3B-4BE9-932D-6F4075856FBA}" dt="2023-02-06T13:44:43.761" v="745" actId="47"/>
        <pc:sldMkLst>
          <pc:docMk/>
          <pc:sldMk cId="783627776" sldId="319"/>
        </pc:sldMkLst>
        <pc:spChg chg="del">
          <ac:chgData name="Alexandru Parvu" userId="db774671-c867-4c14-9488-f4c1f4ddf7e3" providerId="ADAL" clId="{C2E58B25-9D3B-4BE9-932D-6F4075856FBA}" dt="2023-02-06T13:43:57.155" v="738" actId="478"/>
          <ac:spMkLst>
            <pc:docMk/>
            <pc:sldMk cId="783627776" sldId="319"/>
            <ac:spMk id="2" creationId="{CE67B086-50A0-ACA3-2E8F-D038E07A213F}"/>
          </ac:spMkLst>
        </pc:spChg>
        <pc:spChg chg="del">
          <ac:chgData name="Alexandru Parvu" userId="db774671-c867-4c14-9488-f4c1f4ddf7e3" providerId="ADAL" clId="{C2E58B25-9D3B-4BE9-932D-6F4075856FBA}" dt="2023-02-06T13:44:10.638" v="739" actId="478"/>
          <ac:spMkLst>
            <pc:docMk/>
            <pc:sldMk cId="783627776" sldId="319"/>
            <ac:spMk id="3" creationId="{EE217B84-0C6B-73C2-D879-0D323730EB9D}"/>
          </ac:spMkLst>
        </pc:spChg>
        <pc:spChg chg="del">
          <ac:chgData name="Alexandru Parvu" userId="db774671-c867-4c14-9488-f4c1f4ddf7e3" providerId="ADAL" clId="{C2E58B25-9D3B-4BE9-932D-6F4075856FBA}" dt="2023-02-06T13:44:13.346" v="740" actId="478"/>
          <ac:spMkLst>
            <pc:docMk/>
            <pc:sldMk cId="783627776" sldId="319"/>
            <ac:spMk id="4" creationId="{FD977FD3-114E-2B7D-94C0-415A0198DFCC}"/>
          </ac:spMkLst>
        </pc:spChg>
        <pc:spChg chg="del">
          <ac:chgData name="Alexandru Parvu" userId="db774671-c867-4c14-9488-f4c1f4ddf7e3" providerId="ADAL" clId="{C2E58B25-9D3B-4BE9-932D-6F4075856FBA}" dt="2023-02-06T13:44:13.346" v="740" actId="478"/>
          <ac:spMkLst>
            <pc:docMk/>
            <pc:sldMk cId="783627776" sldId="319"/>
            <ac:spMk id="5" creationId="{3EB2B511-7D80-58B5-4D4B-FC23C520284D}"/>
          </ac:spMkLst>
        </pc:spChg>
        <pc:spChg chg="del">
          <ac:chgData name="Alexandru Parvu" userId="db774671-c867-4c14-9488-f4c1f4ddf7e3" providerId="ADAL" clId="{C2E58B25-9D3B-4BE9-932D-6F4075856FBA}" dt="2023-02-06T13:44:13.346" v="740" actId="478"/>
          <ac:spMkLst>
            <pc:docMk/>
            <pc:sldMk cId="783627776" sldId="319"/>
            <ac:spMk id="6" creationId="{E6B623D6-1C55-473D-C145-E1EB703A17A7}"/>
          </ac:spMkLst>
        </pc:spChg>
        <pc:spChg chg="del">
          <ac:chgData name="Alexandru Parvu" userId="db774671-c867-4c14-9488-f4c1f4ddf7e3" providerId="ADAL" clId="{C2E58B25-9D3B-4BE9-932D-6F4075856FBA}" dt="2023-02-06T13:44:13.346" v="740" actId="478"/>
          <ac:spMkLst>
            <pc:docMk/>
            <pc:sldMk cId="783627776" sldId="319"/>
            <ac:spMk id="7" creationId="{88677845-32F1-53DD-62B9-021D2F61AB55}"/>
          </ac:spMkLst>
        </pc:spChg>
        <pc:spChg chg="del">
          <ac:chgData name="Alexandru Parvu" userId="db774671-c867-4c14-9488-f4c1f4ddf7e3" providerId="ADAL" clId="{C2E58B25-9D3B-4BE9-932D-6F4075856FBA}" dt="2023-02-06T13:44:13.346" v="740" actId="478"/>
          <ac:spMkLst>
            <pc:docMk/>
            <pc:sldMk cId="783627776" sldId="319"/>
            <ac:spMk id="8" creationId="{4C734740-6797-E1D6-C345-A1FA4244350A}"/>
          </ac:spMkLst>
        </pc:spChg>
        <pc:spChg chg="del">
          <ac:chgData name="Alexandru Parvu" userId="db774671-c867-4c14-9488-f4c1f4ddf7e3" providerId="ADAL" clId="{C2E58B25-9D3B-4BE9-932D-6F4075856FBA}" dt="2023-02-06T13:44:13.346" v="740" actId="478"/>
          <ac:spMkLst>
            <pc:docMk/>
            <pc:sldMk cId="783627776" sldId="319"/>
            <ac:spMk id="9" creationId="{D432BACC-5800-AF8C-5242-7F4709FF1DC9}"/>
          </ac:spMkLst>
        </pc:spChg>
        <pc:spChg chg="del">
          <ac:chgData name="Alexandru Parvu" userId="db774671-c867-4c14-9488-f4c1f4ddf7e3" providerId="ADAL" clId="{C2E58B25-9D3B-4BE9-932D-6F4075856FBA}" dt="2023-02-06T13:44:13.346" v="740" actId="478"/>
          <ac:spMkLst>
            <pc:docMk/>
            <pc:sldMk cId="783627776" sldId="319"/>
            <ac:spMk id="10" creationId="{DADE52BA-2E73-C534-C450-C713759696B5}"/>
          </ac:spMkLst>
        </pc:spChg>
        <pc:spChg chg="del">
          <ac:chgData name="Alexandru Parvu" userId="db774671-c867-4c14-9488-f4c1f4ddf7e3" providerId="ADAL" clId="{C2E58B25-9D3B-4BE9-932D-6F4075856FBA}" dt="2023-02-06T13:44:13.346" v="740" actId="478"/>
          <ac:spMkLst>
            <pc:docMk/>
            <pc:sldMk cId="783627776" sldId="319"/>
            <ac:spMk id="11" creationId="{3FBAE277-FA35-142F-7E65-43947283C99B}"/>
          </ac:spMkLst>
        </pc:spChg>
        <pc:spChg chg="del">
          <ac:chgData name="Alexandru Parvu" userId="db774671-c867-4c14-9488-f4c1f4ddf7e3" providerId="ADAL" clId="{C2E58B25-9D3B-4BE9-932D-6F4075856FBA}" dt="2023-02-06T13:44:13.346" v="740" actId="478"/>
          <ac:spMkLst>
            <pc:docMk/>
            <pc:sldMk cId="783627776" sldId="319"/>
            <ac:spMk id="12" creationId="{B1691279-BD3B-42F0-895C-77BAB159D184}"/>
          </ac:spMkLst>
        </pc:spChg>
        <pc:spChg chg="add del mod">
          <ac:chgData name="Alexandru Parvu" userId="db774671-c867-4c14-9488-f4c1f4ddf7e3" providerId="ADAL" clId="{C2E58B25-9D3B-4BE9-932D-6F4075856FBA}" dt="2023-02-06T13:44:35.408" v="744" actId="478"/>
          <ac:spMkLst>
            <pc:docMk/>
            <pc:sldMk cId="783627776" sldId="319"/>
            <ac:spMk id="13" creationId="{915A3ED4-A145-C16C-8DEC-36C07A0E547B}"/>
          </ac:spMkLst>
        </pc:spChg>
      </pc:sldChg>
      <pc:sldChg chg="addSp delSp modSp add mod modAnim">
        <pc:chgData name="Alexandru Parvu" userId="db774671-c867-4c14-9488-f4c1f4ddf7e3" providerId="ADAL" clId="{C2E58B25-9D3B-4BE9-932D-6F4075856FBA}" dt="2023-02-06T14:10:45.271" v="2498" actId="20577"/>
        <pc:sldMkLst>
          <pc:docMk/>
          <pc:sldMk cId="890414949" sldId="319"/>
        </pc:sldMkLst>
        <pc:spChg chg="mod">
          <ac:chgData name="Alexandru Parvu" userId="db774671-c867-4c14-9488-f4c1f4ddf7e3" providerId="ADAL" clId="{C2E58B25-9D3B-4BE9-932D-6F4075856FBA}" dt="2023-02-06T13:49:23.292" v="1190" actId="1076"/>
          <ac:spMkLst>
            <pc:docMk/>
            <pc:sldMk cId="890414949" sldId="319"/>
            <ac:spMk id="3" creationId="{97063F17-EC28-4F8B-9E0F-F9A0DBD32E8D}"/>
          </ac:spMkLst>
        </pc:spChg>
        <pc:spChg chg="mod">
          <ac:chgData name="Alexandru Parvu" userId="db774671-c867-4c14-9488-f4c1f4ddf7e3" providerId="ADAL" clId="{C2E58B25-9D3B-4BE9-932D-6F4075856FBA}" dt="2023-02-06T14:10:45.271" v="2498" actId="20577"/>
          <ac:spMkLst>
            <pc:docMk/>
            <pc:sldMk cId="890414949" sldId="319"/>
            <ac:spMk id="6" creationId="{4FF7AE3C-66FE-496F-911E-0E6FF7128F58}"/>
          </ac:spMkLst>
        </pc:spChg>
        <pc:spChg chg="add del mod">
          <ac:chgData name="Alexandru Parvu" userId="db774671-c867-4c14-9488-f4c1f4ddf7e3" providerId="ADAL" clId="{C2E58B25-9D3B-4BE9-932D-6F4075856FBA}" dt="2023-02-06T13:51:14.618" v="1498" actId="20577"/>
          <ac:spMkLst>
            <pc:docMk/>
            <pc:sldMk cId="890414949" sldId="319"/>
            <ac:spMk id="8" creationId="{38DF2BEC-0AE0-3AB4-8FE9-E5F123B44E5F}"/>
          </ac:spMkLst>
        </pc:spChg>
      </pc:sldChg>
      <pc:sldChg chg="addSp delSp modSp add mod modAnim">
        <pc:chgData name="Alexandru Parvu" userId="db774671-c867-4c14-9488-f4c1f4ddf7e3" providerId="ADAL" clId="{C2E58B25-9D3B-4BE9-932D-6F4075856FBA}" dt="2023-02-06T13:56:41.059" v="1891" actId="313"/>
        <pc:sldMkLst>
          <pc:docMk/>
          <pc:sldMk cId="2057878258" sldId="320"/>
        </pc:sldMkLst>
        <pc:spChg chg="add mod">
          <ac:chgData name="Alexandru Parvu" userId="db774671-c867-4c14-9488-f4c1f4ddf7e3" providerId="ADAL" clId="{C2E58B25-9D3B-4BE9-932D-6F4075856FBA}" dt="2023-02-06T13:56:41.059" v="1891" actId="313"/>
          <ac:spMkLst>
            <pc:docMk/>
            <pc:sldMk cId="2057878258" sldId="320"/>
            <ac:spMk id="2" creationId="{AE134264-CC7E-37A3-4492-DCD830283DB9}"/>
          </ac:spMkLst>
        </pc:spChg>
        <pc:spChg chg="mod">
          <ac:chgData name="Alexandru Parvu" userId="db774671-c867-4c14-9488-f4c1f4ddf7e3" providerId="ADAL" clId="{C2E58B25-9D3B-4BE9-932D-6F4075856FBA}" dt="2023-02-06T13:53:10.579" v="1535" actId="1076"/>
          <ac:spMkLst>
            <pc:docMk/>
            <pc:sldMk cId="2057878258" sldId="320"/>
            <ac:spMk id="3" creationId="{97063F17-EC28-4F8B-9E0F-F9A0DBD32E8D}"/>
          </ac:spMkLst>
        </pc:spChg>
        <pc:spChg chg="add mod">
          <ac:chgData name="Alexandru Parvu" userId="db774671-c867-4c14-9488-f4c1f4ddf7e3" providerId="ADAL" clId="{C2E58B25-9D3B-4BE9-932D-6F4075856FBA}" dt="2023-02-06T13:56:20.293" v="1888" actId="20577"/>
          <ac:spMkLst>
            <pc:docMk/>
            <pc:sldMk cId="2057878258" sldId="320"/>
            <ac:spMk id="4" creationId="{4BA36ED9-F67C-0F38-327C-95E97127AED2}"/>
          </ac:spMkLst>
        </pc:spChg>
        <pc:spChg chg="mod">
          <ac:chgData name="Alexandru Parvu" userId="db774671-c867-4c14-9488-f4c1f4ddf7e3" providerId="ADAL" clId="{C2E58B25-9D3B-4BE9-932D-6F4075856FBA}" dt="2023-02-06T13:54:49.478" v="1670" actId="12"/>
          <ac:spMkLst>
            <pc:docMk/>
            <pc:sldMk cId="2057878258" sldId="320"/>
            <ac:spMk id="6" creationId="{4FF7AE3C-66FE-496F-911E-0E6FF7128F58}"/>
          </ac:spMkLst>
        </pc:spChg>
        <pc:spChg chg="del">
          <ac:chgData name="Alexandru Parvu" userId="db774671-c867-4c14-9488-f4c1f4ddf7e3" providerId="ADAL" clId="{C2E58B25-9D3B-4BE9-932D-6F4075856FBA}" dt="2023-02-06T13:53:15.115" v="1536" actId="478"/>
          <ac:spMkLst>
            <pc:docMk/>
            <pc:sldMk cId="2057878258" sldId="320"/>
            <ac:spMk id="8" creationId="{38DF2BEC-0AE0-3AB4-8FE9-E5F123B44E5F}"/>
          </ac:spMkLst>
        </pc:spChg>
      </pc:sldChg>
      <pc:sldChg chg="addSp delSp modSp add mod setBg">
        <pc:chgData name="Alexandru Parvu" userId="db774671-c867-4c14-9488-f4c1f4ddf7e3" providerId="ADAL" clId="{C2E58B25-9D3B-4BE9-932D-6F4075856FBA}" dt="2023-02-06T14:36:44.669" v="2548" actId="1076"/>
        <pc:sldMkLst>
          <pc:docMk/>
          <pc:sldMk cId="4073952668" sldId="321"/>
        </pc:sldMkLst>
        <pc:spChg chg="del mod">
          <ac:chgData name="Alexandru Parvu" userId="db774671-c867-4c14-9488-f4c1f4ddf7e3" providerId="ADAL" clId="{C2E58B25-9D3B-4BE9-932D-6F4075856FBA}" dt="2023-02-06T14:33:58.153" v="2512" actId="478"/>
          <ac:spMkLst>
            <pc:docMk/>
            <pc:sldMk cId="4073952668" sldId="321"/>
            <ac:spMk id="2" creationId="{6B39C4C9-85C7-3E00-459E-DC0BA87E7A79}"/>
          </ac:spMkLst>
        </pc:spChg>
        <pc:spChg chg="del">
          <ac:chgData name="Alexandru Parvu" userId="db774671-c867-4c14-9488-f4c1f4ddf7e3" providerId="ADAL" clId="{C2E58B25-9D3B-4BE9-932D-6F4075856FBA}" dt="2023-02-06T14:33:42.689" v="2509" actId="478"/>
          <ac:spMkLst>
            <pc:docMk/>
            <pc:sldMk cId="4073952668" sldId="321"/>
            <ac:spMk id="3" creationId="{C6954DCC-AD3D-46EC-DBCD-A90E123A0BF9}"/>
          </ac:spMkLst>
        </pc:spChg>
        <pc:spChg chg="del">
          <ac:chgData name="Alexandru Parvu" userId="db774671-c867-4c14-9488-f4c1f4ddf7e3" providerId="ADAL" clId="{C2E58B25-9D3B-4BE9-932D-6F4075856FBA}" dt="2023-02-06T14:33:46.320" v="2510" actId="478"/>
          <ac:spMkLst>
            <pc:docMk/>
            <pc:sldMk cId="4073952668" sldId="321"/>
            <ac:spMk id="4" creationId="{E8B3DADC-FE2B-7F63-09DC-4BC71E8C9F09}"/>
          </ac:spMkLst>
        </pc:spChg>
        <pc:spChg chg="mod ord">
          <ac:chgData name="Alexandru Parvu" userId="db774671-c867-4c14-9488-f4c1f4ddf7e3" providerId="ADAL" clId="{C2E58B25-9D3B-4BE9-932D-6F4075856FBA}" dt="2023-02-06T14:35:37.946" v="2533" actId="26606"/>
          <ac:spMkLst>
            <pc:docMk/>
            <pc:sldMk cId="4073952668" sldId="321"/>
            <ac:spMk id="12" creationId="{7BD5E0E5-A728-4CAB-A2C8-FD86DCB55428}"/>
          </ac:spMkLst>
        </pc:spChg>
        <pc:spChg chg="add del">
          <ac:chgData name="Alexandru Parvu" userId="db774671-c867-4c14-9488-f4c1f4ddf7e3" providerId="ADAL" clId="{C2E58B25-9D3B-4BE9-932D-6F4075856FBA}" dt="2023-02-06T14:35:37.946" v="2533" actId="26606"/>
          <ac:spMkLst>
            <pc:docMk/>
            <pc:sldMk cId="4073952668" sldId="321"/>
            <ac:spMk id="18" creationId="{04812C46-200A-4DEB-A05E-3ED6C68C2387}"/>
          </ac:spMkLst>
        </pc:spChg>
        <pc:spChg chg="add del">
          <ac:chgData name="Alexandru Parvu" userId="db774671-c867-4c14-9488-f4c1f4ddf7e3" providerId="ADAL" clId="{C2E58B25-9D3B-4BE9-932D-6F4075856FBA}" dt="2023-02-06T14:35:37.946" v="2533" actId="26606"/>
          <ac:spMkLst>
            <pc:docMk/>
            <pc:sldMk cId="4073952668" sldId="321"/>
            <ac:spMk id="19" creationId="{D1EA859B-E555-4109-94F3-6700E046E008}"/>
          </ac:spMkLst>
        </pc:spChg>
        <pc:spChg chg="add del">
          <ac:chgData name="Alexandru Parvu" userId="db774671-c867-4c14-9488-f4c1f4ddf7e3" providerId="ADAL" clId="{C2E58B25-9D3B-4BE9-932D-6F4075856FBA}" dt="2023-02-06T14:35:37.946" v="2533" actId="26606"/>
          <ac:spMkLst>
            <pc:docMk/>
            <pc:sldMk cId="4073952668" sldId="321"/>
            <ac:spMk id="24" creationId="{B497CCB5-5FC2-473C-AFCC-2430CEF1DF71}"/>
          </ac:spMkLst>
        </pc:spChg>
        <pc:spChg chg="add del">
          <ac:chgData name="Alexandru Parvu" userId="db774671-c867-4c14-9488-f4c1f4ddf7e3" providerId="ADAL" clId="{C2E58B25-9D3B-4BE9-932D-6F4075856FBA}" dt="2023-02-06T14:35:37.946" v="2533" actId="26606"/>
          <ac:spMkLst>
            <pc:docMk/>
            <pc:sldMk cId="4073952668" sldId="321"/>
            <ac:spMk id="26" creationId="{599C8C75-BFDF-44E7-A028-EEB5EDD58817}"/>
          </ac:spMkLst>
        </pc:spChg>
        <pc:picChg chg="mod">
          <ac:chgData name="Alexandru Parvu" userId="db774671-c867-4c14-9488-f4c1f4ddf7e3" providerId="ADAL" clId="{C2E58B25-9D3B-4BE9-932D-6F4075856FBA}" dt="2023-02-06T14:35:37.946" v="2533" actId="26606"/>
          <ac:picMkLst>
            <pc:docMk/>
            <pc:sldMk cId="4073952668" sldId="321"/>
            <ac:picMk id="5" creationId="{09F74550-40D6-4CD5-9291-0A648BE79785}"/>
          </ac:picMkLst>
        </pc:picChg>
        <pc:picChg chg="mod">
          <ac:chgData name="Alexandru Parvu" userId="db774671-c867-4c14-9488-f4c1f4ddf7e3" providerId="ADAL" clId="{C2E58B25-9D3B-4BE9-932D-6F4075856FBA}" dt="2023-02-06T14:35:37.946" v="2533" actId="26606"/>
          <ac:picMkLst>
            <pc:docMk/>
            <pc:sldMk cId="4073952668" sldId="321"/>
            <ac:picMk id="6" creationId="{890A5E1E-A704-4A90-ABFA-9DA4428F9C8D}"/>
          </ac:picMkLst>
        </pc:picChg>
        <pc:picChg chg="add mod">
          <ac:chgData name="Alexandru Parvu" userId="db774671-c867-4c14-9488-f4c1f4ddf7e3" providerId="ADAL" clId="{C2E58B25-9D3B-4BE9-932D-6F4075856FBA}" dt="2023-02-06T14:36:34.555" v="2546" actId="1076"/>
          <ac:picMkLst>
            <pc:docMk/>
            <pc:sldMk cId="4073952668" sldId="321"/>
            <ac:picMk id="8" creationId="{46C4585A-C820-3CEB-4A37-97919CDBCECE}"/>
          </ac:picMkLst>
        </pc:picChg>
        <pc:picChg chg="ord">
          <ac:chgData name="Alexandru Parvu" userId="db774671-c867-4c14-9488-f4c1f4ddf7e3" providerId="ADAL" clId="{C2E58B25-9D3B-4BE9-932D-6F4075856FBA}" dt="2023-02-06T14:35:37.946" v="2533" actId="26606"/>
          <ac:picMkLst>
            <pc:docMk/>
            <pc:sldMk cId="4073952668" sldId="321"/>
            <ac:picMk id="9" creationId="{C78BC134-CE3F-484A-AFE2-A3E17DAC4668}"/>
          </ac:picMkLst>
        </pc:picChg>
        <pc:picChg chg="add mod">
          <ac:chgData name="Alexandru Parvu" userId="db774671-c867-4c14-9488-f4c1f4ddf7e3" providerId="ADAL" clId="{C2E58B25-9D3B-4BE9-932D-6F4075856FBA}" dt="2023-02-06T14:36:44.669" v="2548" actId="1076"/>
          <ac:picMkLst>
            <pc:docMk/>
            <pc:sldMk cId="4073952668" sldId="321"/>
            <ac:picMk id="11" creationId="{A1408BA6-15B0-1A01-5074-6A599CB33163}"/>
          </ac:picMkLst>
        </pc:picChg>
      </pc:sldChg>
      <pc:sldChg chg="addSp delSp modSp add mod setBg setClrOvrMap">
        <pc:chgData name="Alexandru Parvu" userId="db774671-c867-4c14-9488-f4c1f4ddf7e3" providerId="ADAL" clId="{C2E58B25-9D3B-4BE9-932D-6F4075856FBA}" dt="2023-02-06T14:53:38.796" v="2926" actId="20577"/>
        <pc:sldMkLst>
          <pc:docMk/>
          <pc:sldMk cId="2746186192" sldId="322"/>
        </pc:sldMkLst>
        <pc:spChg chg="add del mod">
          <ac:chgData name="Alexandru Parvu" userId="db774671-c867-4c14-9488-f4c1f4ddf7e3" providerId="ADAL" clId="{C2E58B25-9D3B-4BE9-932D-6F4075856FBA}" dt="2023-02-06T14:43:30.716" v="2581" actId="478"/>
          <ac:spMkLst>
            <pc:docMk/>
            <pc:sldMk cId="2746186192" sldId="322"/>
            <ac:spMk id="2" creationId="{060EC2A8-F618-400D-8CF6-039B3135B992}"/>
          </ac:spMkLst>
        </pc:spChg>
        <pc:spChg chg="add del mod">
          <ac:chgData name="Alexandru Parvu" userId="db774671-c867-4c14-9488-f4c1f4ddf7e3" providerId="ADAL" clId="{C2E58B25-9D3B-4BE9-932D-6F4075856FBA}" dt="2023-02-06T14:39:52.343" v="2568"/>
          <ac:spMkLst>
            <pc:docMk/>
            <pc:sldMk cId="2746186192" sldId="322"/>
            <ac:spMk id="4" creationId="{30A25508-740E-968E-8348-6433C469C1AA}"/>
          </ac:spMkLst>
        </pc:spChg>
        <pc:spChg chg="add del">
          <ac:chgData name="Alexandru Parvu" userId="db774671-c867-4c14-9488-f4c1f4ddf7e3" providerId="ADAL" clId="{C2E58B25-9D3B-4BE9-932D-6F4075856FBA}" dt="2023-02-06T14:41:43.532" v="2579"/>
          <ac:spMkLst>
            <pc:docMk/>
            <pc:sldMk cId="2746186192" sldId="322"/>
            <ac:spMk id="4" creationId="{CB7B5217-87C4-4431-AB0D-A51AB4EA6CF0}"/>
          </ac:spMkLst>
        </pc:spChg>
        <pc:spChg chg="add del">
          <ac:chgData name="Alexandru Parvu" userId="db774671-c867-4c14-9488-f4c1f4ddf7e3" providerId="ADAL" clId="{C2E58B25-9D3B-4BE9-932D-6F4075856FBA}" dt="2023-02-06T14:41:43.532" v="2579"/>
          <ac:spMkLst>
            <pc:docMk/>
            <pc:sldMk cId="2746186192" sldId="322"/>
            <ac:spMk id="7" creationId="{B59F2655-F3C2-C33F-A8D5-DA0BE1426C30}"/>
          </ac:spMkLst>
        </pc:spChg>
        <pc:spChg chg="add del">
          <ac:chgData name="Alexandru Parvu" userId="db774671-c867-4c14-9488-f4c1f4ddf7e3" providerId="ADAL" clId="{C2E58B25-9D3B-4BE9-932D-6F4075856FBA}" dt="2023-02-06T14:41:43.532" v="2579"/>
          <ac:spMkLst>
            <pc:docMk/>
            <pc:sldMk cId="2746186192" sldId="322"/>
            <ac:spMk id="8" creationId="{0D098DE0-3ECD-DD8C-0A28-ACBECC3F2B26}"/>
          </ac:spMkLst>
        </pc:spChg>
        <pc:spChg chg="mod ord">
          <ac:chgData name="Alexandru Parvu" userId="db774671-c867-4c14-9488-f4c1f4ddf7e3" providerId="ADAL" clId="{C2E58B25-9D3B-4BE9-932D-6F4075856FBA}" dt="2023-02-06T14:45:36.695" v="2583" actId="14100"/>
          <ac:spMkLst>
            <pc:docMk/>
            <pc:sldMk cId="2746186192" sldId="322"/>
            <ac:spMk id="12" creationId="{7BD5E0E5-A728-4CAB-A2C8-FD86DCB55428}"/>
          </ac:spMkLst>
        </pc:spChg>
        <pc:spChg chg="add mod">
          <ac:chgData name="Alexandru Parvu" userId="db774671-c867-4c14-9488-f4c1f4ddf7e3" providerId="ADAL" clId="{C2E58B25-9D3B-4BE9-932D-6F4075856FBA}" dt="2023-02-06T14:53:38.796" v="2926" actId="20577"/>
          <ac:spMkLst>
            <pc:docMk/>
            <pc:sldMk cId="2746186192" sldId="322"/>
            <ac:spMk id="13" creationId="{02A33159-0A1C-5B33-5C8A-E6966C162BB3}"/>
          </ac:spMkLst>
        </pc:spChg>
        <pc:spChg chg="add del">
          <ac:chgData name="Alexandru Parvu" userId="db774671-c867-4c14-9488-f4c1f4ddf7e3" providerId="ADAL" clId="{C2E58B25-9D3B-4BE9-932D-6F4075856FBA}" dt="2023-02-06T14:38:26.192" v="2562" actId="26606"/>
          <ac:spMkLst>
            <pc:docMk/>
            <pc:sldMk cId="2746186192" sldId="322"/>
            <ac:spMk id="18" creationId="{04812C46-200A-4DEB-A05E-3ED6C68C2387}"/>
          </ac:spMkLst>
        </pc:spChg>
        <pc:spChg chg="add del">
          <ac:chgData name="Alexandru Parvu" userId="db774671-c867-4c14-9488-f4c1f4ddf7e3" providerId="ADAL" clId="{C2E58B25-9D3B-4BE9-932D-6F4075856FBA}" dt="2023-02-06T14:38:26.192" v="2562" actId="26606"/>
          <ac:spMkLst>
            <pc:docMk/>
            <pc:sldMk cId="2746186192" sldId="322"/>
            <ac:spMk id="19" creationId="{D1EA859B-E555-4109-94F3-6700E046E008}"/>
          </ac:spMkLst>
        </pc:spChg>
        <pc:spChg chg="add del">
          <ac:chgData name="Alexandru Parvu" userId="db774671-c867-4c14-9488-f4c1f4ddf7e3" providerId="ADAL" clId="{C2E58B25-9D3B-4BE9-932D-6F4075856FBA}" dt="2023-02-06T14:38:19.950" v="2560" actId="26606"/>
          <ac:spMkLst>
            <pc:docMk/>
            <pc:sldMk cId="2746186192" sldId="322"/>
            <ac:spMk id="30" creationId="{7383B190-6BFB-422F-B667-06B7B25F096A}"/>
          </ac:spMkLst>
        </pc:spChg>
        <pc:picChg chg="add del mod ord">
          <ac:chgData name="Alexandru Parvu" userId="db774671-c867-4c14-9488-f4c1f4ddf7e3" providerId="ADAL" clId="{C2E58B25-9D3B-4BE9-932D-6F4075856FBA}" dt="2023-02-06T14:43:32.800" v="2582" actId="478"/>
          <ac:picMkLst>
            <pc:docMk/>
            <pc:sldMk cId="2746186192" sldId="322"/>
            <ac:picMk id="3" creationId="{986DD30C-4307-9BBB-08B5-579F036F66FC}"/>
          </ac:picMkLst>
        </pc:picChg>
        <pc:picChg chg="add del mod">
          <ac:chgData name="Alexandru Parvu" userId="db774671-c867-4c14-9488-f4c1f4ddf7e3" providerId="ADAL" clId="{C2E58B25-9D3B-4BE9-932D-6F4075856FBA}" dt="2023-02-06T14:41:03.102" v="2576" actId="478"/>
          <ac:picMkLst>
            <pc:docMk/>
            <pc:sldMk cId="2746186192" sldId="322"/>
            <ac:picMk id="5" creationId="{09F74550-40D6-4CD5-9291-0A648BE79785}"/>
          </ac:picMkLst>
        </pc:picChg>
        <pc:picChg chg="mod">
          <ac:chgData name="Alexandru Parvu" userId="db774671-c867-4c14-9488-f4c1f4ddf7e3" providerId="ADAL" clId="{C2E58B25-9D3B-4BE9-932D-6F4075856FBA}" dt="2023-02-06T14:38:26.192" v="2562" actId="26606"/>
          <ac:picMkLst>
            <pc:docMk/>
            <pc:sldMk cId="2746186192" sldId="322"/>
            <ac:picMk id="6" creationId="{890A5E1E-A704-4A90-ABFA-9DA4428F9C8D}"/>
          </ac:picMkLst>
        </pc:picChg>
        <pc:picChg chg="del">
          <ac:chgData name="Alexandru Parvu" userId="db774671-c867-4c14-9488-f4c1f4ddf7e3" providerId="ADAL" clId="{C2E58B25-9D3B-4BE9-932D-6F4075856FBA}" dt="2023-02-06T14:37:43.863" v="2550" actId="478"/>
          <ac:picMkLst>
            <pc:docMk/>
            <pc:sldMk cId="2746186192" sldId="322"/>
            <ac:picMk id="8" creationId="{46C4585A-C820-3CEB-4A37-97919CDBCECE}"/>
          </ac:picMkLst>
        </pc:picChg>
        <pc:picChg chg="ord">
          <ac:chgData name="Alexandru Parvu" userId="db774671-c867-4c14-9488-f4c1f4ddf7e3" providerId="ADAL" clId="{C2E58B25-9D3B-4BE9-932D-6F4075856FBA}" dt="2023-02-06T14:38:26.192" v="2562" actId="26606"/>
          <ac:picMkLst>
            <pc:docMk/>
            <pc:sldMk cId="2746186192" sldId="322"/>
            <ac:picMk id="9" creationId="{C78BC134-CE3F-484A-AFE2-A3E17DAC4668}"/>
          </ac:picMkLst>
        </pc:picChg>
        <pc:picChg chg="add mod">
          <ac:chgData name="Alexandru Parvu" userId="db774671-c867-4c14-9488-f4c1f4ddf7e3" providerId="ADAL" clId="{C2E58B25-9D3B-4BE9-932D-6F4075856FBA}" dt="2023-02-06T14:47:21.006" v="2592" actId="14100"/>
          <ac:picMkLst>
            <pc:docMk/>
            <pc:sldMk cId="2746186192" sldId="322"/>
            <ac:picMk id="11" creationId="{2F162BAF-4827-063C-0B8B-A918B8837E5D}"/>
          </ac:picMkLst>
        </pc:picChg>
        <pc:picChg chg="del">
          <ac:chgData name="Alexandru Parvu" userId="db774671-c867-4c14-9488-f4c1f4ddf7e3" providerId="ADAL" clId="{C2E58B25-9D3B-4BE9-932D-6F4075856FBA}" dt="2023-02-06T14:37:45.013" v="2551" actId="478"/>
          <ac:picMkLst>
            <pc:docMk/>
            <pc:sldMk cId="2746186192" sldId="322"/>
            <ac:picMk id="11" creationId="{A1408BA6-15B0-1A01-5074-6A599CB33163}"/>
          </ac:picMkLst>
        </pc:picChg>
        <pc:picChg chg="add del">
          <ac:chgData name="Alexandru Parvu" userId="db774671-c867-4c14-9488-f4c1f4ddf7e3" providerId="ADAL" clId="{C2E58B25-9D3B-4BE9-932D-6F4075856FBA}" dt="2023-02-06T14:41:43.532" v="2579"/>
          <ac:picMkLst>
            <pc:docMk/>
            <pc:sldMk cId="2746186192" sldId="322"/>
            <ac:picMk id="2049" creationId="{7EA01D12-04FD-4A0A-C368-9D66E6D7778E}"/>
          </ac:picMkLst>
        </pc:picChg>
        <pc:cxnChg chg="add del">
          <ac:chgData name="Alexandru Parvu" userId="db774671-c867-4c14-9488-f4c1f4ddf7e3" providerId="ADAL" clId="{C2E58B25-9D3B-4BE9-932D-6F4075856FBA}" dt="2023-02-06T14:38:17.695" v="2558" actId="26606"/>
          <ac:cxnSpMkLst>
            <pc:docMk/>
            <pc:sldMk cId="2746186192" sldId="322"/>
            <ac:cxnSpMk id="24" creationId="{C800968E-0A99-46C4-A9B2-6A63AC66F4B0}"/>
          </ac:cxnSpMkLst>
        </pc:cxnChg>
        <pc:cxnChg chg="add del">
          <ac:chgData name="Alexandru Parvu" userId="db774671-c867-4c14-9488-f4c1f4ddf7e3" providerId="ADAL" clId="{C2E58B25-9D3B-4BE9-932D-6F4075856FBA}" dt="2023-02-06T14:38:17.695" v="2558" actId="26606"/>
          <ac:cxnSpMkLst>
            <pc:docMk/>
            <pc:sldMk cId="2746186192" sldId="322"/>
            <ac:cxnSpMk id="26" creationId="{0627B73E-D784-4780-AA33-DCDFE7DA16ED}"/>
          </ac:cxnSpMkLst>
        </pc:cxnChg>
        <pc:cxnChg chg="add del">
          <ac:chgData name="Alexandru Parvu" userId="db774671-c867-4c14-9488-f4c1f4ddf7e3" providerId="ADAL" clId="{C2E58B25-9D3B-4BE9-932D-6F4075856FBA}" dt="2023-02-06T14:38:17.695" v="2558" actId="26606"/>
          <ac:cxnSpMkLst>
            <pc:docMk/>
            <pc:sldMk cId="2746186192" sldId="322"/>
            <ac:cxnSpMk id="28" creationId="{EBAD6A72-88E8-42F7-88B9-CAF744536BE4}"/>
          </ac:cxnSpMkLst>
        </pc:cxnChg>
        <pc:cxnChg chg="add del">
          <ac:chgData name="Alexandru Parvu" userId="db774671-c867-4c14-9488-f4c1f4ddf7e3" providerId="ADAL" clId="{C2E58B25-9D3B-4BE9-932D-6F4075856FBA}" dt="2023-02-06T14:38:19.950" v="2560" actId="26606"/>
          <ac:cxnSpMkLst>
            <pc:docMk/>
            <pc:sldMk cId="2746186192" sldId="322"/>
            <ac:cxnSpMk id="31" creationId="{ED28E597-4AF8-4D69-A9AB-A1EDC6156B04}"/>
          </ac:cxnSpMkLst>
        </pc:cxnChg>
      </pc:sldChg>
      <pc:sldChg chg="addSp modSp new mod">
        <pc:chgData name="Alexandru Parvu" userId="db774671-c867-4c14-9488-f4c1f4ddf7e3" providerId="ADAL" clId="{C2E58B25-9D3B-4BE9-932D-6F4075856FBA}" dt="2023-02-06T14:56:51.631" v="2979" actId="114"/>
        <pc:sldMkLst>
          <pc:docMk/>
          <pc:sldMk cId="2691621484" sldId="323"/>
        </pc:sldMkLst>
        <pc:spChg chg="add mod">
          <ac:chgData name="Alexandru Parvu" userId="db774671-c867-4c14-9488-f4c1f4ddf7e3" providerId="ADAL" clId="{C2E58B25-9D3B-4BE9-932D-6F4075856FBA}" dt="2023-02-06T14:56:51.631" v="2979" actId="114"/>
          <ac:spMkLst>
            <pc:docMk/>
            <pc:sldMk cId="2691621484" sldId="323"/>
            <ac:spMk id="2" creationId="{A911F446-8B2F-45A7-19F6-01357B894533}"/>
          </ac:spMkLst>
        </pc:spChg>
        <pc:spChg chg="add mod">
          <ac:chgData name="Alexandru Parvu" userId="db774671-c867-4c14-9488-f4c1f4ddf7e3" providerId="ADAL" clId="{C2E58B25-9D3B-4BE9-932D-6F4075856FBA}" dt="2023-02-06T14:56:10.980" v="2956" actId="20577"/>
          <ac:spMkLst>
            <pc:docMk/>
            <pc:sldMk cId="2691621484" sldId="323"/>
            <ac:spMk id="3" creationId="{2DEE6B75-3E3D-28B5-B05E-C1FD52989AE7}"/>
          </ac:spMkLst>
        </pc:spChg>
      </pc:sldChg>
      <pc:sldChg chg="addSp delSp modSp add mod">
        <pc:chgData name="Alexandru Parvu" userId="db774671-c867-4c14-9488-f4c1f4ddf7e3" providerId="ADAL" clId="{C2E58B25-9D3B-4BE9-932D-6F4075856FBA}" dt="2023-02-07T08:36:49.669" v="3355" actId="20577"/>
        <pc:sldMkLst>
          <pc:docMk/>
          <pc:sldMk cId="1073164791" sldId="324"/>
        </pc:sldMkLst>
        <pc:spChg chg="del mod">
          <ac:chgData name="Alexandru Parvu" userId="db774671-c867-4c14-9488-f4c1f4ddf7e3" providerId="ADAL" clId="{C2E58B25-9D3B-4BE9-932D-6F4075856FBA}" dt="2023-02-07T08:34:49.853" v="3323" actId="478"/>
          <ac:spMkLst>
            <pc:docMk/>
            <pc:sldMk cId="1073164791" sldId="324"/>
            <ac:spMk id="7" creationId="{8C324905-255F-4237-8DFB-E018FA323146}"/>
          </ac:spMkLst>
        </pc:spChg>
        <pc:spChg chg="add mod">
          <ac:chgData name="Alexandru Parvu" userId="db774671-c867-4c14-9488-f4c1f4ddf7e3" providerId="ADAL" clId="{C2E58B25-9D3B-4BE9-932D-6F4075856FBA}" dt="2023-02-07T08:36:25.654" v="3348" actId="1076"/>
          <ac:spMkLst>
            <pc:docMk/>
            <pc:sldMk cId="1073164791" sldId="324"/>
            <ac:spMk id="9" creationId="{7E034742-9E6F-E188-141F-5C40C0ADE14B}"/>
          </ac:spMkLst>
        </pc:spChg>
        <pc:spChg chg="add mod">
          <ac:chgData name="Alexandru Parvu" userId="db774671-c867-4c14-9488-f4c1f4ddf7e3" providerId="ADAL" clId="{C2E58B25-9D3B-4BE9-932D-6F4075856FBA}" dt="2023-02-07T08:36:49.669" v="3355" actId="20577"/>
          <ac:spMkLst>
            <pc:docMk/>
            <pc:sldMk cId="1073164791" sldId="324"/>
            <ac:spMk id="10" creationId="{CD0516D8-7E8F-73E3-7126-FA6108141082}"/>
          </ac:spMkLst>
        </pc:spChg>
        <pc:picChg chg="del">
          <ac:chgData name="Alexandru Parvu" userId="db774671-c867-4c14-9488-f4c1f4ddf7e3" providerId="ADAL" clId="{C2E58B25-9D3B-4BE9-932D-6F4075856FBA}" dt="2023-02-07T08:33:24.481" v="3317" actId="478"/>
          <ac:picMkLst>
            <pc:docMk/>
            <pc:sldMk cId="1073164791" sldId="324"/>
            <ac:picMk id="4" creationId="{F25986E1-AAA9-CEEC-1891-A068A19899FE}"/>
          </ac:picMkLst>
        </pc:picChg>
        <pc:picChg chg="add mod">
          <ac:chgData name="Alexandru Parvu" userId="db774671-c867-4c14-9488-f4c1f4ddf7e3" providerId="ADAL" clId="{C2E58B25-9D3B-4BE9-932D-6F4075856FBA}" dt="2023-02-07T08:35:32.145" v="3333" actId="1076"/>
          <ac:picMkLst>
            <pc:docMk/>
            <pc:sldMk cId="1073164791" sldId="324"/>
            <ac:picMk id="5" creationId="{CB9127B4-7BA9-094E-7A9D-315C8A22F058}"/>
          </ac:picMkLst>
        </pc:picChg>
        <pc:picChg chg="add mod">
          <ac:chgData name="Alexandru Parvu" userId="db774671-c867-4c14-9488-f4c1f4ddf7e3" providerId="ADAL" clId="{C2E58B25-9D3B-4BE9-932D-6F4075856FBA}" dt="2023-02-07T08:35:34.735" v="3334" actId="1076"/>
          <ac:picMkLst>
            <pc:docMk/>
            <pc:sldMk cId="1073164791" sldId="324"/>
            <ac:picMk id="8" creationId="{B7E81886-BF03-A0AB-8F28-4F4009525DC0}"/>
          </ac:picMkLst>
        </pc:picChg>
      </pc:sldChg>
      <pc:sldChg chg="addSp delSp modSp add mod">
        <pc:chgData name="Alexandru Parvu" userId="db774671-c867-4c14-9488-f4c1f4ddf7e3" providerId="ADAL" clId="{C2E58B25-9D3B-4BE9-932D-6F4075856FBA}" dt="2023-02-07T08:41:54.138" v="3394" actId="1076"/>
        <pc:sldMkLst>
          <pc:docMk/>
          <pc:sldMk cId="666030040" sldId="325"/>
        </pc:sldMkLst>
        <pc:spChg chg="add mod">
          <ac:chgData name="Alexandru Parvu" userId="db774671-c867-4c14-9488-f4c1f4ddf7e3" providerId="ADAL" clId="{C2E58B25-9D3B-4BE9-932D-6F4075856FBA}" dt="2023-02-07T08:41:35.035" v="3392" actId="1076"/>
          <ac:spMkLst>
            <pc:docMk/>
            <pc:sldMk cId="666030040" sldId="325"/>
            <ac:spMk id="2" creationId="{1945078D-9946-7B9C-AED6-99600B8348EA}"/>
          </ac:spMkLst>
        </pc:spChg>
        <pc:spChg chg="mod">
          <ac:chgData name="Alexandru Parvu" userId="db774671-c867-4c14-9488-f4c1f4ddf7e3" providerId="ADAL" clId="{C2E58B25-9D3B-4BE9-932D-6F4075856FBA}" dt="2023-02-07T08:41:35.035" v="3392" actId="1076"/>
          <ac:spMkLst>
            <pc:docMk/>
            <pc:sldMk cId="666030040" sldId="325"/>
            <ac:spMk id="3" creationId="{97063F17-EC28-4F8B-9E0F-F9A0DBD32E8D}"/>
          </ac:spMkLst>
        </pc:spChg>
        <pc:spChg chg="del">
          <ac:chgData name="Alexandru Parvu" userId="db774671-c867-4c14-9488-f4c1f4ddf7e3" providerId="ADAL" clId="{C2E58B25-9D3B-4BE9-932D-6F4075856FBA}" dt="2023-02-07T08:37:11.632" v="3357" actId="478"/>
          <ac:spMkLst>
            <pc:docMk/>
            <pc:sldMk cId="666030040" sldId="325"/>
            <ac:spMk id="9" creationId="{7E034742-9E6F-E188-141F-5C40C0ADE14B}"/>
          </ac:spMkLst>
        </pc:spChg>
        <pc:spChg chg="del">
          <ac:chgData name="Alexandru Parvu" userId="db774671-c867-4c14-9488-f4c1f4ddf7e3" providerId="ADAL" clId="{C2E58B25-9D3B-4BE9-932D-6F4075856FBA}" dt="2023-02-07T08:37:11.632" v="3357" actId="478"/>
          <ac:spMkLst>
            <pc:docMk/>
            <pc:sldMk cId="666030040" sldId="325"/>
            <ac:spMk id="10" creationId="{CD0516D8-7E8F-73E3-7126-FA6108141082}"/>
          </ac:spMkLst>
        </pc:spChg>
        <pc:picChg chg="del">
          <ac:chgData name="Alexandru Parvu" userId="db774671-c867-4c14-9488-f4c1f4ddf7e3" providerId="ADAL" clId="{C2E58B25-9D3B-4BE9-932D-6F4075856FBA}" dt="2023-02-07T08:37:11.632" v="3357" actId="478"/>
          <ac:picMkLst>
            <pc:docMk/>
            <pc:sldMk cId="666030040" sldId="325"/>
            <ac:picMk id="5" creationId="{CB9127B4-7BA9-094E-7A9D-315C8A22F058}"/>
          </ac:picMkLst>
        </pc:picChg>
        <pc:picChg chg="add mod">
          <ac:chgData name="Alexandru Parvu" userId="db774671-c867-4c14-9488-f4c1f4ddf7e3" providerId="ADAL" clId="{C2E58B25-9D3B-4BE9-932D-6F4075856FBA}" dt="2023-02-07T08:41:54.138" v="3394" actId="1076"/>
          <ac:picMkLst>
            <pc:docMk/>
            <pc:sldMk cId="666030040" sldId="325"/>
            <ac:picMk id="6" creationId="{E6829A96-87F6-1CBF-13DA-5C5AC7688C10}"/>
          </ac:picMkLst>
        </pc:picChg>
        <pc:picChg chg="del">
          <ac:chgData name="Alexandru Parvu" userId="db774671-c867-4c14-9488-f4c1f4ddf7e3" providerId="ADAL" clId="{C2E58B25-9D3B-4BE9-932D-6F4075856FBA}" dt="2023-02-07T08:37:11.632" v="3357" actId="478"/>
          <ac:picMkLst>
            <pc:docMk/>
            <pc:sldMk cId="666030040" sldId="325"/>
            <ac:picMk id="8" creationId="{B7E81886-BF03-A0AB-8F28-4F4009525DC0}"/>
          </ac:picMkLst>
        </pc:picChg>
      </pc:sldChg>
      <pc:sldChg chg="addSp delSp modSp add mod">
        <pc:chgData name="Alexandru Parvu" userId="db774671-c867-4c14-9488-f4c1f4ddf7e3" providerId="ADAL" clId="{C2E58B25-9D3B-4BE9-932D-6F4075856FBA}" dt="2023-02-07T08:45:45.030" v="3427" actId="14100"/>
        <pc:sldMkLst>
          <pc:docMk/>
          <pc:sldMk cId="2693131293" sldId="326"/>
        </pc:sldMkLst>
        <pc:spChg chg="del mod">
          <ac:chgData name="Alexandru Parvu" userId="db774671-c867-4c14-9488-f4c1f4ddf7e3" providerId="ADAL" clId="{C2E58B25-9D3B-4BE9-932D-6F4075856FBA}" dt="2023-02-07T08:44:37.430" v="3414" actId="478"/>
          <ac:spMkLst>
            <pc:docMk/>
            <pc:sldMk cId="2693131293" sldId="326"/>
            <ac:spMk id="2" creationId="{1945078D-9946-7B9C-AED6-99600B8348EA}"/>
          </ac:spMkLst>
        </pc:spChg>
        <pc:spChg chg="mod">
          <ac:chgData name="Alexandru Parvu" userId="db774671-c867-4c14-9488-f4c1f4ddf7e3" providerId="ADAL" clId="{C2E58B25-9D3B-4BE9-932D-6F4075856FBA}" dt="2023-02-07T08:44:17.350" v="3411" actId="20577"/>
          <ac:spMkLst>
            <pc:docMk/>
            <pc:sldMk cId="2693131293" sldId="326"/>
            <ac:spMk id="3" creationId="{97063F17-EC28-4F8B-9E0F-F9A0DBD32E8D}"/>
          </ac:spMkLst>
        </pc:spChg>
        <pc:picChg chg="add mod">
          <ac:chgData name="Alexandru Parvu" userId="db774671-c867-4c14-9488-f4c1f4ddf7e3" providerId="ADAL" clId="{C2E58B25-9D3B-4BE9-932D-6F4075856FBA}" dt="2023-02-07T08:45:29.445" v="3422" actId="1076"/>
          <ac:picMkLst>
            <pc:docMk/>
            <pc:sldMk cId="2693131293" sldId="326"/>
            <ac:picMk id="5" creationId="{74C6EEEB-B0C7-C4B1-DBFF-A76EBA00A1C8}"/>
          </ac:picMkLst>
        </pc:picChg>
        <pc:picChg chg="del">
          <ac:chgData name="Alexandru Parvu" userId="db774671-c867-4c14-9488-f4c1f4ddf7e3" providerId="ADAL" clId="{C2E58B25-9D3B-4BE9-932D-6F4075856FBA}" dt="2023-02-07T08:44:23.888" v="3412" actId="478"/>
          <ac:picMkLst>
            <pc:docMk/>
            <pc:sldMk cId="2693131293" sldId="326"/>
            <ac:picMk id="6" creationId="{E6829A96-87F6-1CBF-13DA-5C5AC7688C10}"/>
          </ac:picMkLst>
        </pc:picChg>
        <pc:picChg chg="add mod">
          <ac:chgData name="Alexandru Parvu" userId="db774671-c867-4c14-9488-f4c1f4ddf7e3" providerId="ADAL" clId="{C2E58B25-9D3B-4BE9-932D-6F4075856FBA}" dt="2023-02-07T08:45:45.030" v="3427" actId="14100"/>
          <ac:picMkLst>
            <pc:docMk/>
            <pc:sldMk cId="2693131293" sldId="326"/>
            <ac:picMk id="8" creationId="{69461C27-13D7-CB2F-D0B3-A9AFEDB0EEB6}"/>
          </ac:picMkLst>
        </pc:picChg>
      </pc:sldChg>
      <pc:sldChg chg="addSp delSp modSp add mod">
        <pc:chgData name="Alexandru Parvu" userId="db774671-c867-4c14-9488-f4c1f4ddf7e3" providerId="ADAL" clId="{C2E58B25-9D3B-4BE9-932D-6F4075856FBA}" dt="2023-02-07T08:54:15.828" v="3491" actId="1076"/>
        <pc:sldMkLst>
          <pc:docMk/>
          <pc:sldMk cId="3643439730" sldId="327"/>
        </pc:sldMkLst>
        <pc:spChg chg="add mod">
          <ac:chgData name="Alexandru Parvu" userId="db774671-c867-4c14-9488-f4c1f4ddf7e3" providerId="ADAL" clId="{C2E58B25-9D3B-4BE9-932D-6F4075856FBA}" dt="2023-02-07T08:51:19.578" v="3465" actId="255"/>
          <ac:spMkLst>
            <pc:docMk/>
            <pc:sldMk cId="3643439730" sldId="327"/>
            <ac:spMk id="2" creationId="{BFEB41EF-508F-E1A1-6AED-645901B275CA}"/>
          </ac:spMkLst>
        </pc:spChg>
        <pc:spChg chg="add mod">
          <ac:chgData name="Alexandru Parvu" userId="db774671-c867-4c14-9488-f4c1f4ddf7e3" providerId="ADAL" clId="{C2E58B25-9D3B-4BE9-932D-6F4075856FBA}" dt="2023-02-07T08:54:12.749" v="3490" actId="1076"/>
          <ac:spMkLst>
            <pc:docMk/>
            <pc:sldMk cId="3643439730" sldId="327"/>
            <ac:spMk id="4" creationId="{2E9E7CFC-BCB3-EB86-532E-8F442C6433CA}"/>
          </ac:spMkLst>
        </pc:spChg>
        <pc:spChg chg="add mod">
          <ac:chgData name="Alexandru Parvu" userId="db774671-c867-4c14-9488-f4c1f4ddf7e3" providerId="ADAL" clId="{C2E58B25-9D3B-4BE9-932D-6F4075856FBA}" dt="2023-02-07T08:54:15.828" v="3491" actId="1076"/>
          <ac:spMkLst>
            <pc:docMk/>
            <pc:sldMk cId="3643439730" sldId="327"/>
            <ac:spMk id="6" creationId="{41C34C86-3204-C8CD-0480-29C38082A2EE}"/>
          </ac:spMkLst>
        </pc:spChg>
        <pc:picChg chg="del">
          <ac:chgData name="Alexandru Parvu" userId="db774671-c867-4c14-9488-f4c1f4ddf7e3" providerId="ADAL" clId="{C2E58B25-9D3B-4BE9-932D-6F4075856FBA}" dt="2023-02-07T08:48:01.730" v="3430" actId="478"/>
          <ac:picMkLst>
            <pc:docMk/>
            <pc:sldMk cId="3643439730" sldId="327"/>
            <ac:picMk id="5" creationId="{74C6EEEB-B0C7-C4B1-DBFF-A76EBA00A1C8}"/>
          </ac:picMkLst>
        </pc:picChg>
        <pc:picChg chg="del">
          <ac:chgData name="Alexandru Parvu" userId="db774671-c867-4c14-9488-f4c1f4ddf7e3" providerId="ADAL" clId="{C2E58B25-9D3B-4BE9-932D-6F4075856FBA}" dt="2023-02-07T08:48:00.960" v="3429" actId="478"/>
          <ac:picMkLst>
            <pc:docMk/>
            <pc:sldMk cId="3643439730" sldId="327"/>
            <ac:picMk id="8" creationId="{69461C27-13D7-CB2F-D0B3-A9AFEDB0EEB6}"/>
          </ac:picMkLst>
        </pc:picChg>
      </pc:sldChg>
      <pc:sldChg chg="addSp delSp modSp add mod">
        <pc:chgData name="Alexandru Parvu" userId="db774671-c867-4c14-9488-f4c1f4ddf7e3" providerId="ADAL" clId="{C2E58B25-9D3B-4BE9-932D-6F4075856FBA}" dt="2023-02-07T09:00:30.670" v="3628" actId="1076"/>
        <pc:sldMkLst>
          <pc:docMk/>
          <pc:sldMk cId="558677380" sldId="328"/>
        </pc:sldMkLst>
        <pc:spChg chg="del">
          <ac:chgData name="Alexandru Parvu" userId="db774671-c867-4c14-9488-f4c1f4ddf7e3" providerId="ADAL" clId="{C2E58B25-9D3B-4BE9-932D-6F4075856FBA}" dt="2023-02-07T08:55:12.210" v="3496" actId="478"/>
          <ac:spMkLst>
            <pc:docMk/>
            <pc:sldMk cId="558677380" sldId="328"/>
            <ac:spMk id="2" creationId="{BFEB41EF-508F-E1A1-6AED-645901B275CA}"/>
          </ac:spMkLst>
        </pc:spChg>
        <pc:spChg chg="mod">
          <ac:chgData name="Alexandru Parvu" userId="db774671-c867-4c14-9488-f4c1f4ddf7e3" providerId="ADAL" clId="{C2E58B25-9D3B-4BE9-932D-6F4075856FBA}" dt="2023-02-07T08:55:18.518" v="3497" actId="1076"/>
          <ac:spMkLst>
            <pc:docMk/>
            <pc:sldMk cId="558677380" sldId="328"/>
            <ac:spMk id="3" creationId="{97063F17-EC28-4F8B-9E0F-F9A0DBD32E8D}"/>
          </ac:spMkLst>
        </pc:spChg>
        <pc:spChg chg="del mod">
          <ac:chgData name="Alexandru Parvu" userId="db774671-c867-4c14-9488-f4c1f4ddf7e3" providerId="ADAL" clId="{C2E58B25-9D3B-4BE9-932D-6F4075856FBA}" dt="2023-02-07T08:55:07.031" v="3494" actId="478"/>
          <ac:spMkLst>
            <pc:docMk/>
            <pc:sldMk cId="558677380" sldId="328"/>
            <ac:spMk id="4" creationId="{2E9E7CFC-BCB3-EB86-532E-8F442C6433CA}"/>
          </ac:spMkLst>
        </pc:spChg>
        <pc:spChg chg="add mod">
          <ac:chgData name="Alexandru Parvu" userId="db774671-c867-4c14-9488-f4c1f4ddf7e3" providerId="ADAL" clId="{C2E58B25-9D3B-4BE9-932D-6F4075856FBA}" dt="2023-02-07T08:56:31.335" v="3527" actId="1076"/>
          <ac:spMkLst>
            <pc:docMk/>
            <pc:sldMk cId="558677380" sldId="328"/>
            <ac:spMk id="5" creationId="{1EC28E06-0F19-5921-4261-A32BAE10122C}"/>
          </ac:spMkLst>
        </pc:spChg>
        <pc:spChg chg="del">
          <ac:chgData name="Alexandru Parvu" userId="db774671-c867-4c14-9488-f4c1f4ddf7e3" providerId="ADAL" clId="{C2E58B25-9D3B-4BE9-932D-6F4075856FBA}" dt="2023-02-07T08:55:08.646" v="3495" actId="478"/>
          <ac:spMkLst>
            <pc:docMk/>
            <pc:sldMk cId="558677380" sldId="328"/>
            <ac:spMk id="6" creationId="{41C34C86-3204-C8CD-0480-29C38082A2EE}"/>
          </ac:spMkLst>
        </pc:spChg>
        <pc:spChg chg="add mod">
          <ac:chgData name="Alexandru Parvu" userId="db774671-c867-4c14-9488-f4c1f4ddf7e3" providerId="ADAL" clId="{C2E58B25-9D3B-4BE9-932D-6F4075856FBA}" dt="2023-02-07T08:56:27.006" v="3526" actId="1076"/>
          <ac:spMkLst>
            <pc:docMk/>
            <pc:sldMk cId="558677380" sldId="328"/>
            <ac:spMk id="7" creationId="{9D288365-1124-CAA7-23BE-F5E1A6551AC1}"/>
          </ac:spMkLst>
        </pc:spChg>
        <pc:picChg chg="add mod">
          <ac:chgData name="Alexandru Parvu" userId="db774671-c867-4c14-9488-f4c1f4ddf7e3" providerId="ADAL" clId="{C2E58B25-9D3B-4BE9-932D-6F4075856FBA}" dt="2023-02-07T08:59:00.890" v="3556" actId="14100"/>
          <ac:picMkLst>
            <pc:docMk/>
            <pc:sldMk cId="558677380" sldId="328"/>
            <ac:picMk id="9" creationId="{2747641B-82A4-4C65-669E-3831180230FD}"/>
          </ac:picMkLst>
        </pc:picChg>
        <pc:picChg chg="add del mod">
          <ac:chgData name="Alexandru Parvu" userId="db774671-c867-4c14-9488-f4c1f4ddf7e3" providerId="ADAL" clId="{C2E58B25-9D3B-4BE9-932D-6F4075856FBA}" dt="2023-02-07T08:59:42.465" v="3592" actId="478"/>
          <ac:picMkLst>
            <pc:docMk/>
            <pc:sldMk cId="558677380" sldId="328"/>
            <ac:picMk id="11" creationId="{5C0DB7A6-54EE-98BA-14F0-25EE007A41F8}"/>
          </ac:picMkLst>
        </pc:picChg>
        <pc:picChg chg="add mod">
          <ac:chgData name="Alexandru Parvu" userId="db774671-c867-4c14-9488-f4c1f4ddf7e3" providerId="ADAL" clId="{C2E58B25-9D3B-4BE9-932D-6F4075856FBA}" dt="2023-02-07T09:00:30.670" v="3628" actId="1076"/>
          <ac:picMkLst>
            <pc:docMk/>
            <pc:sldMk cId="558677380" sldId="328"/>
            <ac:picMk id="13" creationId="{1855B498-BCAE-4F22-EF7D-500150C0E36F}"/>
          </ac:picMkLst>
        </pc:picChg>
      </pc:sldChg>
      <pc:sldChg chg="add del">
        <pc:chgData name="Alexandru Parvu" userId="db774671-c867-4c14-9488-f4c1f4ddf7e3" providerId="ADAL" clId="{C2E58B25-9D3B-4BE9-932D-6F4075856FBA}" dt="2023-02-07T09:01:29.809" v="3630" actId="47"/>
        <pc:sldMkLst>
          <pc:docMk/>
          <pc:sldMk cId="1100465910" sldId="329"/>
        </pc:sldMkLst>
      </pc:sldChg>
    </pc:docChg>
  </pc:docChgLst>
  <pc:docChgLst>
    <pc:chgData name="Alexandru Parvu" userId="db774671-c867-4c14-9488-f4c1f4ddf7e3" providerId="ADAL" clId="{E833BE5B-1BB7-4A92-908A-15F507408517}"/>
    <pc:docChg chg="modSld">
      <pc:chgData name="Alexandru Parvu" userId="db774671-c867-4c14-9488-f4c1f4ddf7e3" providerId="ADAL" clId="{E833BE5B-1BB7-4A92-908A-15F507408517}" dt="2023-02-06T13:05:26.992" v="42" actId="20577"/>
      <pc:docMkLst>
        <pc:docMk/>
      </pc:docMkLst>
      <pc:sldChg chg="modSp">
        <pc:chgData name="Alexandru Parvu" userId="db774671-c867-4c14-9488-f4c1f4ddf7e3" providerId="ADAL" clId="{E833BE5B-1BB7-4A92-908A-15F507408517}" dt="2023-02-06T13:05:26.992" v="42" actId="20577"/>
        <pc:sldMkLst>
          <pc:docMk/>
          <pc:sldMk cId="2174401399" sldId="262"/>
        </pc:sldMkLst>
        <pc:spChg chg="mod">
          <ac:chgData name="Alexandru Parvu" userId="db774671-c867-4c14-9488-f4c1f4ddf7e3" providerId="ADAL" clId="{E833BE5B-1BB7-4A92-908A-15F507408517}" dt="2023-02-06T13:05:26.992" v="42" actId="20577"/>
          <ac:spMkLst>
            <pc:docMk/>
            <pc:sldMk cId="2174401399" sldId="262"/>
            <ac:spMk id="4" creationId="{3A11F6CA-CD8D-496B-920A-1F5840C547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6BA4DF-12D5-474B-94B8-0CF4989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0743542F-1724-DA4D-8976-2DE2CDE0A7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662D83-EBA5-7145-BC59-9CB0C871149A}" type="datetimeFigureOut">
              <a:rPr lang="en-RO" smtClean="0"/>
              <a:t>02/07/2023</a:t>
            </a:fld>
            <a:endParaRPr lang="en-RO"/>
          </a:p>
        </p:txBody>
      </p:sp>
      <p:sp>
        <p:nvSpPr>
          <p:cNvPr id="4" name="Footer Placeholder 3">
            <a:extLst>
              <a:ext uri="{FF2B5EF4-FFF2-40B4-BE49-F238E27FC236}">
                <a16:creationId xmlns:a16="http://schemas.microsoft.com/office/drawing/2014/main" id="{58B6D8C3-30B3-B846-A6ED-93ED45C899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39112CDD-AD3F-D146-A304-E915E707CC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675BF1-739D-3F40-8E73-8740EC89C4A9}" type="slidenum">
              <a:rPr lang="en-RO" smtClean="0"/>
              <a:t>‹#›</a:t>
            </a:fld>
            <a:endParaRPr lang="en-RO"/>
          </a:p>
        </p:txBody>
      </p:sp>
    </p:spTree>
    <p:extLst>
      <p:ext uri="{BB962C8B-B14F-4D97-AF65-F5344CB8AC3E}">
        <p14:creationId xmlns:p14="http://schemas.microsoft.com/office/powerpoint/2010/main" val="844004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DE6C3-6322-4C64-8A62-DC2F9371EE0B}" type="datetimeFigureOut">
              <a:rPr lang="en-US" smtClean="0"/>
              <a:t>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1ACAD-D49D-46DC-9252-AAD2414F4532}" type="slidenum">
              <a:rPr lang="en-US" smtClean="0"/>
              <a:t>‹#›</a:t>
            </a:fld>
            <a:endParaRPr lang="en-US" dirty="0"/>
          </a:p>
        </p:txBody>
      </p:sp>
    </p:spTree>
    <p:extLst>
      <p:ext uri="{BB962C8B-B14F-4D97-AF65-F5344CB8AC3E}">
        <p14:creationId xmlns:p14="http://schemas.microsoft.com/office/powerpoint/2010/main" val="2401801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3</a:t>
            </a:fld>
            <a:endParaRPr lang="en-US" dirty="0"/>
          </a:p>
        </p:txBody>
      </p:sp>
    </p:spTree>
    <p:extLst>
      <p:ext uri="{BB962C8B-B14F-4D97-AF65-F5344CB8AC3E}">
        <p14:creationId xmlns:p14="http://schemas.microsoft.com/office/powerpoint/2010/main" val="424851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4</a:t>
            </a:fld>
            <a:endParaRPr lang="en-US" dirty="0"/>
          </a:p>
        </p:txBody>
      </p:sp>
    </p:spTree>
    <p:extLst>
      <p:ext uri="{BB962C8B-B14F-4D97-AF65-F5344CB8AC3E}">
        <p14:creationId xmlns:p14="http://schemas.microsoft.com/office/powerpoint/2010/main" val="41981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5</a:t>
            </a:fld>
            <a:endParaRPr lang="en-US" dirty="0"/>
          </a:p>
        </p:txBody>
      </p:sp>
    </p:spTree>
    <p:extLst>
      <p:ext uri="{BB962C8B-B14F-4D97-AF65-F5344CB8AC3E}">
        <p14:creationId xmlns:p14="http://schemas.microsoft.com/office/powerpoint/2010/main" val="117925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10</a:t>
            </a:fld>
            <a:endParaRPr lang="en-US" dirty="0"/>
          </a:p>
        </p:txBody>
      </p:sp>
    </p:spTree>
    <p:extLst>
      <p:ext uri="{BB962C8B-B14F-4D97-AF65-F5344CB8AC3E}">
        <p14:creationId xmlns:p14="http://schemas.microsoft.com/office/powerpoint/2010/main" val="246303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11</a:t>
            </a:fld>
            <a:endParaRPr lang="en-US" dirty="0"/>
          </a:p>
        </p:txBody>
      </p:sp>
    </p:spTree>
    <p:extLst>
      <p:ext uri="{BB962C8B-B14F-4D97-AF65-F5344CB8AC3E}">
        <p14:creationId xmlns:p14="http://schemas.microsoft.com/office/powerpoint/2010/main" val="3898217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12</a:t>
            </a:fld>
            <a:endParaRPr lang="en-US" dirty="0"/>
          </a:p>
        </p:txBody>
      </p:sp>
    </p:spTree>
    <p:extLst>
      <p:ext uri="{BB962C8B-B14F-4D97-AF65-F5344CB8AC3E}">
        <p14:creationId xmlns:p14="http://schemas.microsoft.com/office/powerpoint/2010/main" val="38942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13</a:t>
            </a:fld>
            <a:endParaRPr lang="en-US" dirty="0"/>
          </a:p>
        </p:txBody>
      </p:sp>
    </p:spTree>
    <p:extLst>
      <p:ext uri="{BB962C8B-B14F-4D97-AF65-F5344CB8AC3E}">
        <p14:creationId xmlns:p14="http://schemas.microsoft.com/office/powerpoint/2010/main" val="309964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14</a:t>
            </a:fld>
            <a:endParaRPr lang="en-US" dirty="0"/>
          </a:p>
        </p:txBody>
      </p:sp>
    </p:spTree>
    <p:extLst>
      <p:ext uri="{BB962C8B-B14F-4D97-AF65-F5344CB8AC3E}">
        <p14:creationId xmlns:p14="http://schemas.microsoft.com/office/powerpoint/2010/main" val="3834999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15</a:t>
            </a:fld>
            <a:endParaRPr lang="en-US" dirty="0"/>
          </a:p>
        </p:txBody>
      </p:sp>
    </p:spTree>
    <p:extLst>
      <p:ext uri="{BB962C8B-B14F-4D97-AF65-F5344CB8AC3E}">
        <p14:creationId xmlns:p14="http://schemas.microsoft.com/office/powerpoint/2010/main" val="3417898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673" y="7609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783074" y="728663"/>
            <a:ext cx="7289462" cy="424732"/>
          </a:xfrm>
          <a:prstGeom prst="rect">
            <a:avLst/>
          </a:prstGeom>
          <a:noFill/>
        </p:spPr>
        <p:txBody>
          <a:bodyPr wrap="square" rtlCol="0">
            <a:spAutoFit/>
          </a:bodyPr>
          <a:lstStyle>
            <a:lvl1pPr>
              <a:buNone/>
              <a:defRPr lang="en-RO" sz="24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lvl="0"/>
            <a:r>
              <a:rPr lang="en-GB" dirty="0"/>
              <a:t>Table of content</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2779759" y="1630277"/>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0" name="Text Placeholder 13">
            <a:extLst>
              <a:ext uri="{FF2B5EF4-FFF2-40B4-BE49-F238E27FC236}">
                <a16:creationId xmlns:a16="http://schemas.microsoft.com/office/drawing/2014/main" id="{6BCF12D8-732D-4665-8400-9C1B6B382256}"/>
              </a:ext>
            </a:extLst>
          </p:cNvPr>
          <p:cNvSpPr>
            <a:spLocks noGrp="1"/>
          </p:cNvSpPr>
          <p:nvPr>
            <p:ph type="body" sz="quarter" idx="13" hasCustomPrompt="1"/>
          </p:nvPr>
        </p:nvSpPr>
        <p:spPr>
          <a:xfrm>
            <a:off x="2779758" y="2092706"/>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2779759" y="2589249"/>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2779758" y="3051678"/>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2779757" y="3548221"/>
            <a:ext cx="7293389"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2779757" y="4010650"/>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2779757" y="4507193"/>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2779756" y="4969622"/>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2779756" y="5466165"/>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2779755" y="5928594"/>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a:t>
            </a:r>
            <a:endParaRPr lang="en-RO" dirty="0"/>
          </a:p>
        </p:txBody>
      </p:sp>
    </p:spTree>
    <p:extLst>
      <p:ext uri="{BB962C8B-B14F-4D97-AF65-F5344CB8AC3E}">
        <p14:creationId xmlns:p14="http://schemas.microsoft.com/office/powerpoint/2010/main" val="195972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1.875E-6 4.44444E-6 L 0.02318 4.44444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3.95833E-6 2.96296E-6 L 0.02318 2.96296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3" presetClass="path" presetSubtype="0" decel="100000" fill="hold" grpId="1" nodeType="withEffect">
                                  <p:stCondLst>
                                    <p:cond delay="700"/>
                                  </p:stCondLst>
                                  <p:childTnLst>
                                    <p:animMotion origin="layout" path="M 3.54167E-6 -4.44444E-6 L 0.02317 -4.44444E-6 " pathEditMode="relative" rAng="0" ptsTypes="AA">
                                      <p:cBhvr>
                                        <p:cTn id="19" dur="500" fill="hold"/>
                                        <p:tgtEl>
                                          <p:spTgt spid="10">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1.04167E-6 -1.85185E-6 L 0.02318 -1.85185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3.54167E-6 7.40741E-7 L 0.02317 7.40741E-7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6.25E-7 3.33333E-6 L 0.02318 3.33333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3.54167E-6 -4.07407E-6 L 0.02317 -4.07407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2.08333E-6 -1.48148E-6 L 0.02318 -1.48148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3.54167E-6 1.11111E-6 L 0.02317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0 3.7037E-6 L 0.02318 3.7037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3.54167E-6 4.81481E-6 L 0.02317 4.81481E-6 " pathEditMode="relative" rAng="0" ptsTypes="AA">
                                      <p:cBhvr>
                                        <p:cTn id="59" dur="500" fill="hold"/>
                                        <p:tgtEl>
                                          <p:spTgt spid="19">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1.875E-6 4.44444E-6 L 0.02318 4.44444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3.95833E-6 2.96296E-6 L 0.02318 2.96296E-6 " pathEditMode="relative" rAng="0" ptsTypes="AA">
                      <p:cBhvr>
                        <p:cTn dur="500" fill="hold"/>
                        <p:tgtEl>
                          <p:spTgt spid="8"/>
                        </p:tgtEl>
                        <p:attrNameLst>
                          <p:attrName>ppt_x</p:attrName>
                          <p:attrName>ppt_y</p:attrName>
                        </p:attrNameLst>
                      </p:cBhvr>
                      <p:rCtr x="1159" y="0"/>
                    </p:animMotion>
                  </p:childTnLst>
                </p:cTn>
              </p:par>
            </p:tnLst>
          </p:tmpl>
        </p:tmplLst>
      </p:bldP>
      <p:bldP spid="10" grpId="0" build="p">
        <p:tmplLst>
          <p:tmpl lvl="1">
            <p:tnLst>
              <p:par>
                <p:cTn presetID="10" presetClass="entr" presetSubtype="0" fill="hold" nodeType="withEffect">
                  <p:stCondLst>
                    <p:cond delay="7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build="p">
        <p:tmplLst>
          <p:tmpl lvl="1">
            <p:tnLst>
              <p:par>
                <p:cTn presetID="63" presetClass="path" presetSubtype="0" decel="100000" fill="hold" nodeType="withEffect">
                  <p:stCondLst>
                    <p:cond delay="700"/>
                  </p:stCondLst>
                  <p:childTnLst>
                    <p:animMotion origin="layout" path="M 3.54167E-6 -4.44444E-6 L 0.02317 -4.44444E-6 " pathEditMode="relative" rAng="0" ptsTypes="AA">
                      <p:cBhvr>
                        <p:cTn dur="500" fill="hold"/>
                        <p:tgtEl>
                          <p:spTgt spid="10"/>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1.04167E-6 -1.85185E-6 L 0.02318 -1.85185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3.54167E-6 7.40741E-7 L 0.02317 7.40741E-7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6.25E-7 3.33333E-6 L 0.02318 3.33333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3.54167E-6 -4.07407E-6 L 0.02317 -4.07407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2.08333E-6 -1.48148E-6 L 0.02318 -1.48148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3.54167E-6 1.11111E-6 L 0.02317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0 3.7037E-6 L 0.02318 3.7037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3.54167E-6 4.81481E-6 L 0.02317 4.81481E-6 " pathEditMode="relative" rAng="0" ptsTypes="AA">
                      <p:cBhvr>
                        <p:cTn dur="500" fill="hold"/>
                        <p:tgtEl>
                          <p:spTgt spid="19"/>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s">
    <p:bg>
      <p:bgPr>
        <a:gradFill>
          <a:gsLst>
            <a:gs pos="0">
              <a:srgbClr val="0097B9"/>
            </a:gs>
            <a:gs pos="100000">
              <a:srgbClr val="8769AE"/>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960393" y="718994"/>
            <a:ext cx="7889966" cy="424732"/>
          </a:xfrm>
          <a:prstGeom prst="rect">
            <a:avLst/>
          </a:prstGeom>
          <a:noFill/>
        </p:spPr>
        <p:txBody>
          <a:bodyPr wrap="square" rtlCol="0" anchor="ctr">
            <a:spAutoFit/>
          </a:bodyPr>
          <a:lstStyle>
            <a:lvl1pPr algn="l">
              <a:buNone/>
              <a:defRPr lang="en-RO" sz="2400" b="0" i="1" dirty="0">
                <a:solidFill>
                  <a:schemeClr val="bg1"/>
                </a:solidFill>
                <a:latin typeface="+mj-lt"/>
                <a:ea typeface="Open Sans Light" panose="020B0306030504020204" pitchFamily="34" charset="0"/>
                <a:cs typeface="Open Sans Light" panose="020B0306030504020204" pitchFamily="34" charset="0"/>
              </a:defRPr>
            </a:lvl1pPr>
          </a:lstStyle>
          <a:p>
            <a:pPr marL="0" lvl="0"/>
            <a:r>
              <a:rPr lang="en-GB" dirty="0"/>
              <a:t>DUMMY NUMBERS</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1096771" y="1831857"/>
            <a:ext cx="2336800" cy="1098762"/>
          </a:xfrm>
          <a:prstGeom prst="rect">
            <a:avLst/>
          </a:prstGeom>
          <a:noFill/>
        </p:spPr>
        <p:txBody>
          <a:bodyPr wrap="square" rtlCol="0" anchor="ctr">
            <a:spAutoFit/>
          </a:bodyPr>
          <a:lstStyle>
            <a:lvl1pPr algn="r">
              <a:buNone/>
              <a:defRPr lang="en-RO" sz="7200" b="1" i="0"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5573510" y="1831857"/>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7906675" y="2122842"/>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 txt</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1096771"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3429937" y="3608744"/>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 txt</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5573508"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7906675" y="3608744"/>
            <a:ext cx="1759841"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 txt</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1096771"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3429937" y="5094647"/>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 txt</a:t>
            </a:r>
            <a:endParaRPr lang="en-RO" dirty="0"/>
          </a:p>
        </p:txBody>
      </p:sp>
      <p:sp>
        <p:nvSpPr>
          <p:cNvPr id="20" name="Text Placeholder 13">
            <a:extLst>
              <a:ext uri="{FF2B5EF4-FFF2-40B4-BE49-F238E27FC236}">
                <a16:creationId xmlns:a16="http://schemas.microsoft.com/office/drawing/2014/main" id="{A0E8292C-11D2-412D-B7D4-3AC103F9CAB3}"/>
              </a:ext>
            </a:extLst>
          </p:cNvPr>
          <p:cNvSpPr>
            <a:spLocks noGrp="1"/>
          </p:cNvSpPr>
          <p:nvPr>
            <p:ph type="body" sz="quarter" idx="22" hasCustomPrompt="1"/>
          </p:nvPr>
        </p:nvSpPr>
        <p:spPr>
          <a:xfrm>
            <a:off x="5573509"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6</a:t>
            </a:r>
            <a:endParaRPr lang="en-RO" dirty="0"/>
          </a:p>
        </p:txBody>
      </p:sp>
      <p:sp>
        <p:nvSpPr>
          <p:cNvPr id="21" name="Text Placeholder 13">
            <a:extLst>
              <a:ext uri="{FF2B5EF4-FFF2-40B4-BE49-F238E27FC236}">
                <a16:creationId xmlns:a16="http://schemas.microsoft.com/office/drawing/2014/main" id="{1B19EC83-47D7-403B-B5A3-FBED20E23827}"/>
              </a:ext>
            </a:extLst>
          </p:cNvPr>
          <p:cNvSpPr>
            <a:spLocks noGrp="1"/>
          </p:cNvSpPr>
          <p:nvPr>
            <p:ph type="body" sz="quarter" idx="23" hasCustomPrompt="1"/>
          </p:nvPr>
        </p:nvSpPr>
        <p:spPr>
          <a:xfrm>
            <a:off x="7906675" y="5094647"/>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6 txt</a:t>
            </a:r>
            <a:endParaRPr lang="en-RO" dirty="0"/>
          </a:p>
        </p:txBody>
      </p:sp>
      <p:sp>
        <p:nvSpPr>
          <p:cNvPr id="28" name="Text Placeholder 13">
            <a:extLst>
              <a:ext uri="{FF2B5EF4-FFF2-40B4-BE49-F238E27FC236}">
                <a16:creationId xmlns:a16="http://schemas.microsoft.com/office/drawing/2014/main" id="{73F56632-DEE4-4F05-B8F0-B1AD773A68D8}"/>
              </a:ext>
            </a:extLst>
          </p:cNvPr>
          <p:cNvSpPr>
            <a:spLocks noGrp="1"/>
          </p:cNvSpPr>
          <p:nvPr>
            <p:ph type="body" sz="quarter" idx="24" hasCustomPrompt="1"/>
          </p:nvPr>
        </p:nvSpPr>
        <p:spPr>
          <a:xfrm>
            <a:off x="3429937" y="2119786"/>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 txt</a:t>
            </a:r>
            <a:endParaRPr lang="en-RO" dirty="0"/>
          </a:p>
        </p:txBody>
      </p:sp>
      <p:pic>
        <p:nvPicPr>
          <p:cNvPr id="30" name="Logo">
            <a:extLst>
              <a:ext uri="{FF2B5EF4-FFF2-40B4-BE49-F238E27FC236}">
                <a16:creationId xmlns:a16="http://schemas.microsoft.com/office/drawing/2014/main" id="{A752CB6D-B167-4DD4-8CF0-DE8A4F4FA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3525891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8.33333E-7 1.85185E-6 L 0.02318 1.85185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4.79167E-6 -2.22222E-6 L 0.02318 -2.22222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par>
                                <p:cTn id="18" presetID="63" presetClass="path" presetSubtype="0" decel="100000" fill="hold" grpId="1" nodeType="withEffect">
                                  <p:stCondLst>
                                    <p:cond delay="700"/>
                                  </p:stCondLst>
                                  <p:childTnLst>
                                    <p:animMotion origin="layout" path="M -1.875E-6 -1.48148E-6 L 0.02318 -1.48148E-6 " pathEditMode="relative" rAng="0" ptsTypes="AA">
                                      <p:cBhvr>
                                        <p:cTn id="19" dur="500" fill="hold"/>
                                        <p:tgtEl>
                                          <p:spTgt spid="28">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2.29167E-6 -2.22222E-6 L 0.02318 -2.22222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6.25E-7 -4.44444E-6 L 0.02318 -4.44444E-6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3.75E-6 1.11111E-6 L 0.02318 1.11111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1.875E-6 -1.11111E-6 L 0.02318 -1.11111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4.16667E-6 1.11111E-6 L 0.02317 1.11111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6.25E-7 -1.11111E-6 L 0.02318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2.70833E-6 4.44444E-6 L 0.02318 4.44444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1.875E-6 2.22222E-6 L 0.02318 2.22222E-6 " pathEditMode="relative" rAng="0" ptsTypes="AA">
                                      <p:cBhvr>
                                        <p:cTn id="59" dur="500" fill="hold"/>
                                        <p:tgtEl>
                                          <p:spTgt spid="19">
                                            <p:txEl>
                                              <p:pRg st="0" end="0"/>
                                            </p:txEl>
                                          </p:spTgt>
                                        </p:tgtEl>
                                        <p:attrNameLst>
                                          <p:attrName>ppt_x</p:attrName>
                                          <p:attrName>ppt_y</p:attrName>
                                        </p:attrNameLst>
                                      </p:cBhvr>
                                      <p:rCtr x="1159" y="0"/>
                                    </p:animMotion>
                                  </p:childTnLst>
                                </p:cTn>
                              </p:par>
                              <p:par>
                                <p:cTn id="60" presetID="10" presetClass="entr" presetSubtype="0" fill="hold" grpId="0" nodeType="withEffect">
                                  <p:stCondLst>
                                    <p:cond delay="300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fade">
                                      <p:cBhvr>
                                        <p:cTn id="62" dur="500"/>
                                        <p:tgtEl>
                                          <p:spTgt spid="20">
                                            <p:txEl>
                                              <p:pRg st="0" end="0"/>
                                            </p:txEl>
                                          </p:spTgt>
                                        </p:tgtEl>
                                      </p:cBhvr>
                                    </p:animEffect>
                                  </p:childTnLst>
                                </p:cTn>
                              </p:par>
                              <p:par>
                                <p:cTn id="63" presetID="63" presetClass="path" presetSubtype="0" decel="100000" fill="hold" grpId="1" nodeType="withEffect">
                                  <p:stCondLst>
                                    <p:cond delay="3000"/>
                                  </p:stCondLst>
                                  <p:childTnLst>
                                    <p:animMotion origin="layout" path="M 4.16667E-7 4.44444E-6 L 0.02318 4.44444E-6 " pathEditMode="relative" rAng="0" ptsTypes="AA">
                                      <p:cBhvr>
                                        <p:cTn id="64" dur="500" fill="hold"/>
                                        <p:tgtEl>
                                          <p:spTgt spid="20">
                                            <p:txEl>
                                              <p:pRg st="0" end="0"/>
                                            </p:txEl>
                                          </p:spTgt>
                                        </p:tgtEl>
                                        <p:attrNameLst>
                                          <p:attrName>ppt_x</p:attrName>
                                          <p:attrName>ppt_y</p:attrName>
                                        </p:attrNameLst>
                                      </p:cBhvr>
                                      <p:rCtr x="1159" y="0"/>
                                    </p:animMotion>
                                  </p:childTnLst>
                                </p:cTn>
                              </p:par>
                              <p:par>
                                <p:cTn id="65" presetID="10" presetClass="entr" presetSubtype="0" fill="hold" grpId="0" nodeType="withEffect">
                                  <p:stCondLst>
                                    <p:cond delay="3200"/>
                                  </p:stCondLst>
                                  <p:childTnLst>
                                    <p:set>
                                      <p:cBhvr>
                                        <p:cTn id="66" dur="1" fill="hold">
                                          <p:stCondLst>
                                            <p:cond delay="0"/>
                                          </p:stCondLst>
                                        </p:cTn>
                                        <p:tgtEl>
                                          <p:spTgt spid="21">
                                            <p:txEl>
                                              <p:pRg st="0" end="0"/>
                                            </p:txEl>
                                          </p:spTgt>
                                        </p:tgtEl>
                                        <p:attrNameLst>
                                          <p:attrName>style.visibility</p:attrName>
                                        </p:attrNameLst>
                                      </p:cBhvr>
                                      <p:to>
                                        <p:strVal val="visible"/>
                                      </p:to>
                                    </p:set>
                                    <p:animEffect transition="in" filter="fade">
                                      <p:cBhvr>
                                        <p:cTn id="67" dur="500"/>
                                        <p:tgtEl>
                                          <p:spTgt spid="21">
                                            <p:txEl>
                                              <p:pRg st="0" end="0"/>
                                            </p:txEl>
                                          </p:spTgt>
                                        </p:tgtEl>
                                      </p:cBhvr>
                                    </p:animEffect>
                                  </p:childTnLst>
                                </p:cTn>
                              </p:par>
                              <p:par>
                                <p:cTn id="68" presetID="63" presetClass="path" presetSubtype="0" decel="100000" fill="hold" grpId="1" nodeType="withEffect">
                                  <p:stCondLst>
                                    <p:cond delay="3200"/>
                                  </p:stCondLst>
                                  <p:childTnLst>
                                    <p:animMotion origin="layout" path="M 6.25E-7 2.22222E-6 L 0.02318 2.22222E-6 " pathEditMode="relative" rAng="0" ptsTypes="AA">
                                      <p:cBhvr>
                                        <p:cTn id="69" dur="500" fill="hold"/>
                                        <p:tgtEl>
                                          <p:spTgt spid="21">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8.33333E-7 1.85185E-6 L 0.02318 1.85185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4.79167E-6 -2.22222E-6 L 0.02318 -2.22222E-6 " pathEditMode="relative" rAng="0" ptsTypes="AA">
                      <p:cBhvr>
                        <p:cTn dur="500" fill="hold"/>
                        <p:tgtEl>
                          <p:spTgt spid="8"/>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2.29167E-6 -2.22222E-6 L 0.02318 -2.22222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6.25E-7 -4.44444E-6 L 0.02318 -4.44444E-6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3.75E-6 1.11111E-6 L 0.02318 1.11111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1.875E-6 -1.11111E-6 L 0.02318 -1.11111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4.16667E-6 1.11111E-6 L 0.02317 1.11111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6.25E-7 -1.11111E-6 L 0.02318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2.70833E-6 4.44444E-6 L 0.02318 4.44444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1.875E-6 2.22222E-6 L 0.02318 2.22222E-6 " pathEditMode="relative" rAng="0" ptsTypes="AA">
                      <p:cBhvr>
                        <p:cTn dur="500" fill="hold"/>
                        <p:tgtEl>
                          <p:spTgt spid="19"/>
                        </p:tgtEl>
                        <p:attrNameLst>
                          <p:attrName>ppt_x</p:attrName>
                          <p:attrName>ppt_y</p:attrName>
                        </p:attrNameLst>
                      </p:cBhvr>
                      <p:rCtr x="1159" y="0"/>
                    </p:animMotion>
                  </p:childTnLst>
                </p:cTn>
              </p:par>
            </p:tnLst>
          </p:tmpl>
        </p:tmplLst>
      </p:bldP>
      <p:bldP spid="20" grpId="0" build="p">
        <p:tmplLst>
          <p:tmpl lvl="1">
            <p:tnLst>
              <p:par>
                <p:cTn presetID="10" presetClass="entr" presetSubtype="0" fill="hold" nodeType="withEffect">
                  <p:stCondLst>
                    <p:cond delay="3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1" build="p">
        <p:tmplLst>
          <p:tmpl lvl="1">
            <p:tnLst>
              <p:par>
                <p:cTn presetID="63" presetClass="path" presetSubtype="0" decel="100000" fill="hold" nodeType="withEffect">
                  <p:stCondLst>
                    <p:cond delay="3000"/>
                  </p:stCondLst>
                  <p:childTnLst>
                    <p:animMotion origin="layout" path="M 4.16667E-7 4.44444E-6 L 0.02318 4.44444E-6 " pathEditMode="relative" rAng="0" ptsTypes="AA">
                      <p:cBhvr>
                        <p:cTn dur="500" fill="hold"/>
                        <p:tgtEl>
                          <p:spTgt spid="20"/>
                        </p:tgtEl>
                        <p:attrNameLst>
                          <p:attrName>ppt_x</p:attrName>
                          <p:attrName>ppt_y</p:attrName>
                        </p:attrNameLst>
                      </p:cBhvr>
                      <p:rCtr x="1159" y="0"/>
                    </p:animMotion>
                  </p:childTnLst>
                </p:cTn>
              </p:par>
            </p:tnLst>
          </p:tmpl>
        </p:tmplLst>
      </p:bldP>
      <p:bldP spid="21" grpId="0" build="p">
        <p:tmplLst>
          <p:tmpl lvl="1">
            <p:tnLst>
              <p:par>
                <p:cTn presetID="10" presetClass="entr" presetSubtype="0" fill="hold" nodeType="withEffect">
                  <p:stCondLst>
                    <p:cond delay="3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1" grpId="1" build="p">
        <p:tmplLst>
          <p:tmpl lvl="1">
            <p:tnLst>
              <p:par>
                <p:cTn presetID="63" presetClass="path" presetSubtype="0" decel="100000" fill="hold" nodeType="withEffect">
                  <p:stCondLst>
                    <p:cond delay="3200"/>
                  </p:stCondLst>
                  <p:childTnLst>
                    <p:animMotion origin="layout" path="M 6.25E-7 2.22222E-6 L 0.02318 2.22222E-6 " pathEditMode="relative" rAng="0" ptsTypes="AA">
                      <p:cBhvr>
                        <p:cTn dur="500" fill="hold"/>
                        <p:tgtEl>
                          <p:spTgt spid="21"/>
                        </p:tgtEl>
                        <p:attrNameLst>
                          <p:attrName>ppt_x</p:attrName>
                          <p:attrName>ppt_y</p:attrName>
                        </p:attrNameLst>
                      </p:cBhvr>
                      <p:rCtr x="1159" y="0"/>
                    </p:animMotion>
                  </p:childTnLst>
                </p:cTn>
              </p:par>
            </p:tnLst>
          </p:tmpl>
        </p:tmplLst>
      </p:bldP>
      <p:bldP spid="28" grpId="0" build="p">
        <p:tmplLst>
          <p:tmpl lvl="1">
            <p:tnLst>
              <p:par>
                <p:cTn presetID="10" presetClass="entr" presetSubtype="0" fill="hold" nodeType="withEffect">
                  <p:stCondLst>
                    <p:cond delay="7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1" build="p">
        <p:tmplLst>
          <p:tmpl lvl="1">
            <p:tnLst>
              <p:par>
                <p:cTn presetID="63" presetClass="path" presetSubtype="0" decel="100000" fill="hold" nodeType="withEffect">
                  <p:stCondLst>
                    <p:cond delay="700"/>
                  </p:stCondLst>
                  <p:childTnLst>
                    <p:animMotion origin="layout" path="M -1.875E-6 -1.48148E-6 L 0.02318 -1.48148E-6 " pathEditMode="relative" rAng="0" ptsTypes="AA">
                      <p:cBhvr>
                        <p:cTn dur="500" fill="hold"/>
                        <p:tgtEl>
                          <p:spTgt spid="28"/>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1">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748AA-474A-40F2-A586-A5F94A9DB5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31099" y="1713435"/>
            <a:ext cx="6918063" cy="5152515"/>
          </a:xfrm>
          <a:prstGeom prst="rect">
            <a:avLst/>
          </a:prstGeom>
          <a:effectLst/>
        </p:spPr>
      </p:pic>
      <p:pic>
        <p:nvPicPr>
          <p:cNvPr id="6" name="Logo">
            <a:extLst>
              <a:ext uri="{FF2B5EF4-FFF2-40B4-BE49-F238E27FC236}">
                <a16:creationId xmlns:a16="http://schemas.microsoft.com/office/drawing/2014/main" id="{ED6F5F55-FFD3-4B96-9910-6066E81F64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10" name="Title 1">
            <a:extLst>
              <a:ext uri="{FF2B5EF4-FFF2-40B4-BE49-F238E27FC236}">
                <a16:creationId xmlns:a16="http://schemas.microsoft.com/office/drawing/2014/main" id="{BE2EB14E-8741-4CF8-800F-B7084852C762}"/>
              </a:ext>
            </a:extLst>
          </p:cNvPr>
          <p:cNvSpPr txBox="1">
            <a:spLocks/>
          </p:cNvSpPr>
          <p:nvPr userDrawn="1"/>
        </p:nvSpPr>
        <p:spPr>
          <a:xfrm>
            <a:off x="4031311" y="1197358"/>
            <a:ext cx="7522770" cy="986937"/>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6400" b="1" dirty="0">
              <a:ln w="9525">
                <a:solidFill>
                  <a:schemeClr val="bg1"/>
                </a:solidFill>
              </a:ln>
              <a:noFill/>
              <a:latin typeface="Poppins Black" pitchFamily="2" charset="77"/>
              <a:ea typeface="Open Sans Light" panose="020B0306030504020204" pitchFamily="34" charset="0"/>
              <a:cs typeface="Poppins Black" pitchFamily="2" charset="77"/>
            </a:endParaRPr>
          </a:p>
        </p:txBody>
      </p:sp>
      <p:sp>
        <p:nvSpPr>
          <p:cNvPr id="12" name="Title 1">
            <a:extLst>
              <a:ext uri="{FF2B5EF4-FFF2-40B4-BE49-F238E27FC236}">
                <a16:creationId xmlns:a16="http://schemas.microsoft.com/office/drawing/2014/main" id="{64CBF971-7193-4CAB-A7EC-54F56767C1CA}"/>
              </a:ext>
            </a:extLst>
          </p:cNvPr>
          <p:cNvSpPr>
            <a:spLocks noGrp="1"/>
          </p:cNvSpPr>
          <p:nvPr>
            <p:ph type="title" hasCustomPrompt="1"/>
          </p:nvPr>
        </p:nvSpPr>
        <p:spPr>
          <a:xfrm>
            <a:off x="3184383" y="1130164"/>
            <a:ext cx="8369698" cy="758192"/>
          </a:xfrm>
          <a:prstGeom prst="rect">
            <a:avLst/>
          </a:prstGeom>
        </p:spPr>
        <p:txBody>
          <a:bodyPr/>
          <a:lstStyle>
            <a:lvl1pPr algn="r">
              <a:defRPr sz="6400">
                <a:ln>
                  <a:solidFill>
                    <a:schemeClr val="bg1"/>
                  </a:solidFill>
                </a:ln>
                <a:noFill/>
              </a:defRPr>
            </a:lvl1pPr>
          </a:lstStyle>
          <a:p>
            <a:r>
              <a:rPr lang="en-US" dirty="0"/>
              <a:t>DUMMY TITLE</a:t>
            </a:r>
          </a:p>
        </p:txBody>
      </p:sp>
      <p:sp>
        <p:nvSpPr>
          <p:cNvPr id="13" name="Text Placeholder 3">
            <a:extLst>
              <a:ext uri="{FF2B5EF4-FFF2-40B4-BE49-F238E27FC236}">
                <a16:creationId xmlns:a16="http://schemas.microsoft.com/office/drawing/2014/main" id="{8728366F-8A77-4859-BA92-05A0BDC91F04}"/>
              </a:ext>
            </a:extLst>
          </p:cNvPr>
          <p:cNvSpPr>
            <a:spLocks noGrp="1"/>
          </p:cNvSpPr>
          <p:nvPr>
            <p:ph type="body" sz="half" idx="2" hasCustomPrompt="1"/>
          </p:nvPr>
        </p:nvSpPr>
        <p:spPr>
          <a:xfrm>
            <a:off x="6096000" y="2522921"/>
            <a:ext cx="5458081" cy="2642419"/>
          </a:xfrm>
          <a:prstGeom prst="rect">
            <a:avLst/>
          </a:prstGeom>
        </p:spPr>
        <p:txBody>
          <a:bodyPr/>
          <a:lstStyle>
            <a:lvl1pPr marL="0" indent="0" algn="r">
              <a:lnSpc>
                <a:spcPct val="120000"/>
              </a:lnSpc>
              <a:buNone/>
              <a:defRPr lang="en-US" sz="2400" dirty="0" smtClean="0">
                <a:solidFill>
                  <a:schemeClr val="bg1"/>
                </a:solidFill>
                <a:latin typeface="+mj-lt"/>
                <a:ea typeface="Open Sans Light" panose="020B0306030504020204" pitchFamily="34" charset="0"/>
                <a:cs typeface="Open Sans Light" panose="020B0306030504020204" pitchFamily="34" charset="0"/>
              </a:defRPr>
            </a:lvl1pPr>
          </a:lstStyle>
          <a:p>
            <a:pPr marL="228600" lvl="0" indent="-22860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en-US" dirty="0"/>
          </a:p>
        </p:txBody>
      </p:sp>
    </p:spTree>
    <p:extLst>
      <p:ext uri="{BB962C8B-B14F-4D97-AF65-F5344CB8AC3E}">
        <p14:creationId xmlns:p14="http://schemas.microsoft.com/office/powerpoint/2010/main" val="8968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4.375E-6 -2.96296E-6 L 0.51263 -2.96296E-6 " pathEditMode="relative" rAng="0" ptsTypes="AA">
                                      <p:cBhvr>
                                        <p:cTn id="6" dur="1500" fill="hold"/>
                                        <p:tgtEl>
                                          <p:spTgt spid="5"/>
                                        </p:tgtEl>
                                        <p:attrNameLst>
                                          <p:attrName>ppt_x</p:attrName>
                                          <p:attrName>ppt_y</p:attrName>
                                        </p:attrNameLst>
                                      </p:cBhvr>
                                      <p:rCtr x="25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2">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descr="A person laughing while talking on the phone&#10;&#10;Description automatically generated with low confidence">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682"/>
          <a:stretch/>
        </p:blipFill>
        <p:spPr>
          <a:xfrm>
            <a:off x="2798196" y="0"/>
            <a:ext cx="9393803"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6" name="Text Placeholder 5">
            <a:extLst>
              <a:ext uri="{FF2B5EF4-FFF2-40B4-BE49-F238E27FC236}">
                <a16:creationId xmlns:a16="http://schemas.microsoft.com/office/drawing/2014/main" id="{6A402499-3A49-4A6C-815A-8B27AD3215E8}"/>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4" name="Text Placeholder 5">
            <a:extLst>
              <a:ext uri="{FF2B5EF4-FFF2-40B4-BE49-F238E27FC236}">
                <a16:creationId xmlns:a16="http://schemas.microsoft.com/office/drawing/2014/main" id="{E220DDF9-5AB9-4C73-9A8B-9DF42D7B3186}"/>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257297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48" r="12395"/>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07170206-F155-47B0-90B9-303EB17B339A}"/>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8" name="Text Placeholder 5">
            <a:extLst>
              <a:ext uri="{FF2B5EF4-FFF2-40B4-BE49-F238E27FC236}">
                <a16:creationId xmlns:a16="http://schemas.microsoft.com/office/drawing/2014/main" id="{607D5F1B-5ECD-4851-B5C9-7A5C92816428}"/>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137817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a:blip r:embed="rId2">
            <a:extLst>
              <a:ext uri="{28A0092B-C50C-407E-A947-70E740481C1C}">
                <a14:useLocalDpi xmlns:a14="http://schemas.microsoft.com/office/drawing/2010/main" val="0"/>
              </a:ext>
            </a:extLst>
          </a:blip>
          <a:srcRect l="8416" r="8416"/>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2192000" cy="6858000"/>
          </a:xfrm>
          <a:prstGeom prst="rect">
            <a:avLst/>
          </a:prstGeom>
          <a:gradFill>
            <a:gsLst>
              <a:gs pos="100000">
                <a:srgbClr val="8769AE">
                  <a:alpha val="0"/>
                </a:srgbClr>
              </a:gs>
              <a:gs pos="45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D90EAC28-C37E-45AD-B931-795A942B95CF}"/>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1" name="Text Placeholder 5">
            <a:extLst>
              <a:ext uri="{FF2B5EF4-FFF2-40B4-BE49-F238E27FC236}">
                <a16:creationId xmlns:a16="http://schemas.microsoft.com/office/drawing/2014/main" id="{4EBC0F0E-AD06-4A6C-8F89-D842DC72962F}"/>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44002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bg>
      <p:bgPr>
        <a:gradFill>
          <a:gsLst>
            <a:gs pos="0">
              <a:srgbClr val="0097B9"/>
            </a:gs>
            <a:gs pos="100000">
              <a:srgbClr val="557DBF"/>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93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chemeClr val="tx1"/>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14146"/>
      </p:ext>
    </p:extLst>
  </p:cSld>
  <p:clrMap bg1="lt1" tx1="dk1" bg2="lt2" tx2="dk2" accent1="accent1" accent2="accent2" accent3="accent3" accent4="accent4" accent5="accent5" accent6="accent6" hlink="hlink" folHlink="folHlink"/>
  <p:sldLayoutIdLst>
    <p:sldLayoutId id="2147483681" r:id="rId1"/>
    <p:sldLayoutId id="2147483662" r:id="rId2"/>
    <p:sldLayoutId id="2147483674" r:id="rId3"/>
    <p:sldLayoutId id="2147483675" r:id="rId4"/>
    <p:sldLayoutId id="2147483677" r:id="rId5"/>
    <p:sldLayoutId id="2147483679" r:id="rId6"/>
    <p:sldLayoutId id="2147483680" r:id="rId7"/>
    <p:sldLayoutId id="2147483673" r:id="rId8"/>
    <p:sldLayoutId id="214748367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0097B9">
                <a:alpha val="75000"/>
              </a:srgbClr>
            </a:gs>
            <a:gs pos="0">
              <a:srgbClr val="557DBF"/>
            </a:gs>
          </a:gsLst>
          <a:lin ang="2700000" scaled="0"/>
        </a:gradFill>
        <a:effectLst/>
      </p:bgPr>
    </p:bg>
    <p:spTree>
      <p:nvGrpSpPr>
        <p:cNvPr id="1" name=""/>
        <p:cNvGrpSpPr/>
        <p:nvPr/>
      </p:nvGrpSpPr>
      <p:grpSpPr>
        <a:xfrm>
          <a:off x="0" y="0"/>
          <a:ext cx="0" cy="0"/>
          <a:chOff x="0" y="0"/>
          <a:chExt cx="0" cy="0"/>
        </a:xfrm>
      </p:grpSpPr>
      <p:pic>
        <p:nvPicPr>
          <p:cNvPr id="10" name="Cover_back" descr="Background pattern&#10;&#10;Description automatically generated">
            <a:extLst>
              <a:ext uri="{FF2B5EF4-FFF2-40B4-BE49-F238E27FC236}">
                <a16:creationId xmlns:a16="http://schemas.microsoft.com/office/drawing/2014/main" id="{7E0B0300-5B81-4948-8758-16AD349F7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6680" cy="6858000"/>
          </a:xfrm>
          <a:prstGeom prst="rect">
            <a:avLst/>
          </a:prstGeom>
        </p:spPr>
      </p:pic>
      <p:sp>
        <p:nvSpPr>
          <p:cNvPr id="9" name="Gradient">
            <a:extLst>
              <a:ext uri="{FF2B5EF4-FFF2-40B4-BE49-F238E27FC236}">
                <a16:creationId xmlns:a16="http://schemas.microsoft.com/office/drawing/2014/main" id="{74CE7DC8-E5C6-4184-B723-C07893552FA2}"/>
              </a:ext>
            </a:extLst>
          </p:cNvPr>
          <p:cNvSpPr/>
          <p:nvPr/>
        </p:nvSpPr>
        <p:spPr>
          <a:xfrm>
            <a:off x="0" y="0"/>
            <a:ext cx="12192000" cy="6858000"/>
          </a:xfrm>
          <a:prstGeom prst="rect">
            <a:avLst/>
          </a:prstGeom>
          <a:gradFill flip="none" rotWithShape="1">
            <a:gsLst>
              <a:gs pos="50000">
                <a:srgbClr val="557DBF"/>
              </a:gs>
              <a:gs pos="100000">
                <a:srgbClr val="8769AE"/>
              </a:gs>
              <a:gs pos="0">
                <a:srgbClr val="0097B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1316335" y="1541511"/>
            <a:ext cx="9545934" cy="2648651"/>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4400" dirty="0">
                <a:ln w="12700">
                  <a:solidFill>
                    <a:schemeClr val="bg1"/>
                  </a:solidFill>
                </a:ln>
                <a:noFill/>
                <a:latin typeface="Poppins Black"/>
                <a:cs typeface="Poppins Black"/>
              </a:rPr>
              <a:t>SEGMENTAREA TOPICA</a:t>
            </a:r>
            <a:r>
              <a:rPr lang="ro-RO" sz="4400" dirty="0">
                <a:ln w="12700">
                  <a:solidFill>
                    <a:schemeClr val="bg1"/>
                  </a:solidFill>
                </a:ln>
                <a:noFill/>
                <a:latin typeface="Poppins Black"/>
                <a:cs typeface="Poppins Black"/>
              </a:rPr>
              <a:t>LĂ</a:t>
            </a:r>
            <a:r>
              <a:rPr lang="it-IT" sz="4400" dirty="0">
                <a:ln w="12700">
                  <a:solidFill>
                    <a:schemeClr val="bg1"/>
                  </a:solidFill>
                </a:ln>
                <a:noFill/>
                <a:latin typeface="Poppins Black"/>
                <a:cs typeface="Poppins Black"/>
              </a:rPr>
              <a:t> A DOCUMENTELOR TEXT</a:t>
            </a:r>
            <a:endParaRPr lang="it-IT" sz="4400" dirty="0">
              <a:ln w="12700">
                <a:solidFill>
                  <a:prstClr val="white"/>
                </a:solidFill>
              </a:ln>
              <a:latin typeface="Poppins Black"/>
              <a:cs typeface="Poppins Black"/>
            </a:endParaRPr>
          </a:p>
        </p:txBody>
      </p:sp>
      <p:pic>
        <p:nvPicPr>
          <p:cNvPr id="13" name="Logo">
            <a:extLst>
              <a:ext uri="{FF2B5EF4-FFF2-40B4-BE49-F238E27FC236}">
                <a16:creationId xmlns:a16="http://schemas.microsoft.com/office/drawing/2014/main" id="{C0D9F443-0D9D-4247-8F25-C16D2139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596" y="160218"/>
            <a:ext cx="2400148" cy="1221075"/>
          </a:xfrm>
          <a:prstGeom prst="rect">
            <a:avLst/>
          </a:prstGeom>
        </p:spPr>
      </p:pic>
      <p:sp>
        <p:nvSpPr>
          <p:cNvPr id="12" name="TextBox 11">
            <a:extLst>
              <a:ext uri="{FF2B5EF4-FFF2-40B4-BE49-F238E27FC236}">
                <a16:creationId xmlns:a16="http://schemas.microsoft.com/office/drawing/2014/main" id="{9BDC3EDA-0445-4652-8B27-6707DC58A9BB}"/>
              </a:ext>
            </a:extLst>
          </p:cNvPr>
          <p:cNvSpPr txBox="1"/>
          <p:nvPr/>
        </p:nvSpPr>
        <p:spPr>
          <a:xfrm>
            <a:off x="8734708" y="5152337"/>
            <a:ext cx="3319937" cy="615553"/>
          </a:xfrm>
          <a:prstGeom prst="rect">
            <a:avLst/>
          </a:prstGeom>
          <a:noFill/>
        </p:spPr>
        <p:txBody>
          <a:bodyPr wrap="square" rtlCol="0">
            <a:spAutoFit/>
          </a:bodyPr>
          <a:lstStyle/>
          <a:p>
            <a:r>
              <a:rPr lang="ro-RO" sz="2000" b="1" dirty="0">
                <a:solidFill>
                  <a:schemeClr val="bg1"/>
                </a:solidFill>
              </a:rPr>
              <a:t>Alexandru Pârvu</a:t>
            </a:r>
          </a:p>
          <a:p>
            <a:r>
              <a:rPr lang="ro-RO" sz="1400" dirty="0" err="1">
                <a:solidFill>
                  <a:schemeClr val="bg1"/>
                </a:solidFill>
                <a:effectLst/>
                <a:ea typeface="Calibri" panose="020F0502020204030204" pitchFamily="34" charset="0"/>
              </a:rPr>
              <a:t>Machine</a:t>
            </a:r>
            <a:r>
              <a:rPr lang="ro-RO" sz="1400" dirty="0">
                <a:solidFill>
                  <a:schemeClr val="bg1"/>
                </a:solidFill>
                <a:effectLst/>
                <a:ea typeface="Calibri" panose="020F0502020204030204" pitchFamily="34" charset="0"/>
              </a:rPr>
              <a:t> </a:t>
            </a:r>
            <a:r>
              <a:rPr lang="ro-RO" sz="1400" dirty="0" err="1">
                <a:solidFill>
                  <a:schemeClr val="bg1"/>
                </a:solidFill>
                <a:effectLst/>
                <a:ea typeface="Calibri" panose="020F0502020204030204" pitchFamily="34" charset="0"/>
              </a:rPr>
              <a:t>Learning</a:t>
            </a:r>
            <a:r>
              <a:rPr lang="ro-RO" sz="1400" dirty="0">
                <a:solidFill>
                  <a:schemeClr val="bg1"/>
                </a:solidFill>
                <a:effectLst/>
                <a:ea typeface="Calibri" panose="020F0502020204030204" pitchFamily="34" charset="0"/>
              </a:rPr>
              <a:t> </a:t>
            </a:r>
            <a:r>
              <a:rPr lang="ro-RO" sz="1400" dirty="0" err="1">
                <a:solidFill>
                  <a:schemeClr val="bg1"/>
                </a:solidFill>
                <a:effectLst/>
                <a:ea typeface="Calibri" panose="020F0502020204030204" pitchFamily="34" charset="0"/>
              </a:rPr>
              <a:t>Engineer</a:t>
            </a:r>
            <a:endParaRPr lang="ro-RO" sz="1400" dirty="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217440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4.16667E-6 0 L -0.16941 0 " pathEditMode="relative" rAng="0" ptsTypes="AA">
                                      <p:cBhvr>
                                        <p:cTn id="6" dur="1500" fill="hold"/>
                                        <p:tgtEl>
                                          <p:spTgt spid="10"/>
                                        </p:tgtEl>
                                        <p:attrNameLst>
                                          <p:attrName>ppt_x</p:attrName>
                                          <p:attrName>ppt_y</p:attrName>
                                        </p:attrNameLst>
                                      </p:cBhvr>
                                      <p:rCtr x="-8477" y="0"/>
                                    </p:animMotion>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800"/>
                                        <p:tgtEl>
                                          <p:spTgt spid="9"/>
                                        </p:tgtEl>
                                      </p:cBhvr>
                                    </p:animEffect>
                                  </p:childTnLst>
                                </p:cTn>
                              </p:par>
                              <p:par>
                                <p:cTn id="10" presetID="2" presetClass="entr" presetSubtype="8"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800" fill="hold"/>
                                        <p:tgtEl>
                                          <p:spTgt spid="4"/>
                                        </p:tgtEl>
                                        <p:attrNameLst>
                                          <p:attrName>ppt_x</p:attrName>
                                        </p:attrNameLst>
                                      </p:cBhvr>
                                      <p:tavLst>
                                        <p:tav tm="0">
                                          <p:val>
                                            <p:strVal val="0-#ppt_w/2"/>
                                          </p:val>
                                        </p:tav>
                                        <p:tav tm="100000">
                                          <p:val>
                                            <p:strVal val="#ppt_x"/>
                                          </p:val>
                                        </p:tav>
                                      </p:tavLst>
                                    </p:anim>
                                    <p:anim calcmode="lin" valueType="num">
                                      <p:cBhvr additive="base">
                                        <p:cTn id="13" dur="1800" fill="hold"/>
                                        <p:tgtEl>
                                          <p:spTgt spid="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18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700"/>
                                        <p:tgtEl>
                                          <p:spTgt spid="13"/>
                                        </p:tgtEl>
                                      </p:cBhvr>
                                    </p:animEffect>
                                  </p:childTnLst>
                                </p:cTn>
                              </p:par>
                              <p:par>
                                <p:cTn id="17" presetID="63" presetClass="path" presetSubtype="0" decel="100000" fill="hold" nodeType="withEffect">
                                  <p:stCondLst>
                                    <p:cond delay="1800"/>
                                  </p:stCondLst>
                                  <p:childTnLst>
                                    <p:animMotion origin="layout" path="M -1.04167E-6 -3.7037E-6 L 0.02318 -3.7037E-6 " pathEditMode="relative" rAng="0" ptsTypes="AA">
                                      <p:cBhvr>
                                        <p:cTn id="18" dur="1700" fill="hold"/>
                                        <p:tgtEl>
                                          <p:spTgt spid="13"/>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2416629" y="406244"/>
            <a:ext cx="2386853"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sp>
        <p:nvSpPr>
          <p:cNvPr id="7" name="TextBox 6">
            <a:extLst>
              <a:ext uri="{FF2B5EF4-FFF2-40B4-BE49-F238E27FC236}">
                <a16:creationId xmlns:a16="http://schemas.microsoft.com/office/drawing/2014/main" id="{8C324905-255F-4237-8DFB-E018FA323146}"/>
              </a:ext>
            </a:extLst>
          </p:cNvPr>
          <p:cNvSpPr txBox="1"/>
          <p:nvPr/>
        </p:nvSpPr>
        <p:spPr>
          <a:xfrm>
            <a:off x="470544" y="5200790"/>
            <a:ext cx="11408228" cy="879087"/>
          </a:xfrm>
          <a:prstGeom prst="rect">
            <a:avLst/>
          </a:prstGeom>
          <a:noFill/>
        </p:spPr>
        <p:txBody>
          <a:bodyPr wrap="square">
            <a:spAutoFit/>
          </a:bodyPr>
          <a:lstStyle/>
          <a:p>
            <a:pPr marL="285750" indent="-285750">
              <a:lnSpc>
                <a:spcPct val="150000"/>
              </a:lnSpc>
              <a:buFontTx/>
              <a:buChar char="-"/>
            </a:pPr>
            <a:r>
              <a:rPr lang="ro-RO" b="1" dirty="0">
                <a:solidFill>
                  <a:schemeClr val="bg1"/>
                </a:solidFill>
              </a:rPr>
              <a:t>Cele mai frecvente cuvinte sunt in continuare cuvinte de stop ale limbi engleze</a:t>
            </a:r>
          </a:p>
          <a:p>
            <a:pPr marL="285750" indent="-285750">
              <a:lnSpc>
                <a:spcPct val="150000"/>
              </a:lnSpc>
              <a:buFontTx/>
              <a:buChar char="-"/>
            </a:pPr>
            <a:r>
              <a:rPr lang="ro-RO" b="1" dirty="0">
                <a:solidFill>
                  <a:schemeClr val="bg1"/>
                </a:solidFill>
              </a:rPr>
              <a:t>Fără sa luăm in considerare aceste cuvinte, cele mai frecvent vor fi cele de natură sentimentală</a:t>
            </a:r>
            <a:endParaRPr lang="en-US" b="1" dirty="0">
              <a:solidFill>
                <a:schemeClr val="bg1"/>
              </a:solidFill>
            </a:endParaRPr>
          </a:p>
        </p:txBody>
      </p:sp>
      <p:pic>
        <p:nvPicPr>
          <p:cNvPr id="4" name="Picture 3" descr="A picture containing chart">
            <a:extLst>
              <a:ext uri="{FF2B5EF4-FFF2-40B4-BE49-F238E27FC236}">
                <a16:creationId xmlns:a16="http://schemas.microsoft.com/office/drawing/2014/main" id="{F25986E1-AAA9-CEEC-1891-A068A1989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6" y="1009917"/>
            <a:ext cx="9490828" cy="4062166"/>
          </a:xfrm>
          <a:prstGeom prst="rect">
            <a:avLst/>
          </a:prstGeom>
        </p:spPr>
      </p:pic>
    </p:spTree>
    <p:extLst>
      <p:ext uri="{BB962C8B-B14F-4D97-AF65-F5344CB8AC3E}">
        <p14:creationId xmlns:p14="http://schemas.microsoft.com/office/powerpoint/2010/main" val="2897066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2416629" y="406244"/>
            <a:ext cx="2386853"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pic>
        <p:nvPicPr>
          <p:cNvPr id="5" name="Picture 4" descr="Chart">
            <a:extLst>
              <a:ext uri="{FF2B5EF4-FFF2-40B4-BE49-F238E27FC236}">
                <a16:creationId xmlns:a16="http://schemas.microsoft.com/office/drawing/2014/main" id="{CB9127B4-7BA9-094E-7A9D-315C8A22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89" y="973831"/>
            <a:ext cx="5169419" cy="4910338"/>
          </a:xfrm>
          <a:prstGeom prst="rect">
            <a:avLst/>
          </a:prstGeom>
        </p:spPr>
      </p:pic>
      <p:pic>
        <p:nvPicPr>
          <p:cNvPr id="8" name="Picture 7" descr="Chart&#10;&#10;Description automatically generated">
            <a:extLst>
              <a:ext uri="{FF2B5EF4-FFF2-40B4-BE49-F238E27FC236}">
                <a16:creationId xmlns:a16="http://schemas.microsoft.com/office/drawing/2014/main" id="{B7E81886-BF03-A0AB-8F28-4F4009525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621" y="973831"/>
            <a:ext cx="5135890" cy="4910338"/>
          </a:xfrm>
          <a:prstGeom prst="rect">
            <a:avLst/>
          </a:prstGeom>
        </p:spPr>
      </p:pic>
      <p:sp>
        <p:nvSpPr>
          <p:cNvPr id="9" name="TextBox 8">
            <a:extLst>
              <a:ext uri="{FF2B5EF4-FFF2-40B4-BE49-F238E27FC236}">
                <a16:creationId xmlns:a16="http://schemas.microsoft.com/office/drawing/2014/main" id="{7E034742-9E6F-E188-141F-5C40C0ADE14B}"/>
              </a:ext>
            </a:extLst>
          </p:cNvPr>
          <p:cNvSpPr txBox="1"/>
          <p:nvPr/>
        </p:nvSpPr>
        <p:spPr>
          <a:xfrm>
            <a:off x="3147939" y="5976790"/>
            <a:ext cx="924232" cy="369332"/>
          </a:xfrm>
          <a:prstGeom prst="rect">
            <a:avLst/>
          </a:prstGeom>
          <a:noFill/>
        </p:spPr>
        <p:txBody>
          <a:bodyPr wrap="square" rtlCol="0">
            <a:spAutoFit/>
          </a:bodyPr>
          <a:lstStyle/>
          <a:p>
            <a:r>
              <a:rPr lang="en-US" b="1" dirty="0">
                <a:solidFill>
                  <a:schemeClr val="bg1"/>
                </a:solidFill>
              </a:rPr>
              <a:t>Divine</a:t>
            </a:r>
            <a:endParaRPr lang="ro-RO" b="1" dirty="0">
              <a:solidFill>
                <a:schemeClr val="bg1"/>
              </a:solidFill>
            </a:endParaRPr>
          </a:p>
        </p:txBody>
      </p:sp>
      <p:sp>
        <p:nvSpPr>
          <p:cNvPr id="10" name="TextBox 9">
            <a:extLst>
              <a:ext uri="{FF2B5EF4-FFF2-40B4-BE49-F238E27FC236}">
                <a16:creationId xmlns:a16="http://schemas.microsoft.com/office/drawing/2014/main" id="{CD0516D8-7E8F-73E3-7126-FA6108141082}"/>
              </a:ext>
            </a:extLst>
          </p:cNvPr>
          <p:cNvSpPr txBox="1"/>
          <p:nvPr/>
        </p:nvSpPr>
        <p:spPr>
          <a:xfrm>
            <a:off x="9081566" y="5976790"/>
            <a:ext cx="924232" cy="369332"/>
          </a:xfrm>
          <a:prstGeom prst="rect">
            <a:avLst/>
          </a:prstGeom>
          <a:noFill/>
        </p:spPr>
        <p:txBody>
          <a:bodyPr wrap="square" rtlCol="0">
            <a:spAutoFit/>
          </a:bodyPr>
          <a:lstStyle/>
          <a:p>
            <a:r>
              <a:rPr lang="en-US" b="1" dirty="0">
                <a:solidFill>
                  <a:schemeClr val="bg1"/>
                </a:solidFill>
              </a:rPr>
              <a:t>Rap</a:t>
            </a:r>
            <a:endParaRPr lang="ro-RO" b="1" dirty="0">
              <a:solidFill>
                <a:schemeClr val="bg1"/>
              </a:solidFill>
            </a:endParaRPr>
          </a:p>
        </p:txBody>
      </p:sp>
    </p:spTree>
    <p:extLst>
      <p:ext uri="{BB962C8B-B14F-4D97-AF65-F5344CB8AC3E}">
        <p14:creationId xmlns:p14="http://schemas.microsoft.com/office/powerpoint/2010/main" val="10731647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6" y="873563"/>
            <a:ext cx="1853804"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sp>
        <p:nvSpPr>
          <p:cNvPr id="2" name="TextBox 1">
            <a:extLst>
              <a:ext uri="{FF2B5EF4-FFF2-40B4-BE49-F238E27FC236}">
                <a16:creationId xmlns:a16="http://schemas.microsoft.com/office/drawing/2014/main" id="{1945078D-9946-7B9C-AED6-99600B8348EA}"/>
              </a:ext>
            </a:extLst>
          </p:cNvPr>
          <p:cNvSpPr txBox="1"/>
          <p:nvPr/>
        </p:nvSpPr>
        <p:spPr>
          <a:xfrm>
            <a:off x="369776" y="1434002"/>
            <a:ext cx="3844413" cy="2546466"/>
          </a:xfrm>
          <a:prstGeom prst="rect">
            <a:avLst/>
          </a:prstGeom>
          <a:noFill/>
        </p:spPr>
        <p:txBody>
          <a:bodyPr wrap="square" rtlCol="0">
            <a:spAutoFit/>
          </a:bodyPr>
          <a:lstStyle/>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Topic_0: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Subject of a Courtship,</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Topic_1: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Nature,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Topic_2: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Love</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Topic_3: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Divine</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Topic_4: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Locational</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in nature,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Topic_5: </a:t>
            </a:r>
            <a:r>
              <a:rPr lang="en-US" sz="1800" b="1"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Holidays</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80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Topic_6: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Rap Music</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Courier New" panose="02070309020205020404" pitchFamily="49" charset="0"/>
              <a:buChar char="o"/>
            </a:pPr>
            <a:endParaRPr lang="ro-RO" dirty="0">
              <a:solidFill>
                <a:schemeClr val="bg1"/>
              </a:solidFill>
            </a:endParaRPr>
          </a:p>
        </p:txBody>
      </p:sp>
      <p:pic>
        <p:nvPicPr>
          <p:cNvPr id="6" name="Picture 5" descr="Chart, bar chart&#10;&#10;Description automatically generated">
            <a:extLst>
              <a:ext uri="{FF2B5EF4-FFF2-40B4-BE49-F238E27FC236}">
                <a16:creationId xmlns:a16="http://schemas.microsoft.com/office/drawing/2014/main" id="{E6829A96-87F6-1CBF-13DA-5C5AC7688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697" y="1712751"/>
            <a:ext cx="7525527" cy="4535433"/>
          </a:xfrm>
          <a:prstGeom prst="rect">
            <a:avLst/>
          </a:prstGeom>
        </p:spPr>
      </p:pic>
    </p:spTree>
    <p:extLst>
      <p:ext uri="{BB962C8B-B14F-4D97-AF65-F5344CB8AC3E}">
        <p14:creationId xmlns:p14="http://schemas.microsoft.com/office/powerpoint/2010/main" val="6660300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5" y="8735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dirty="0">
                <a:solidFill>
                  <a:schemeClr val="bg1"/>
                </a:solidFill>
                <a:latin typeface="+mj-lt"/>
              </a:rPr>
              <a:t>:</a:t>
            </a:r>
            <a:endParaRPr lang="en-US" sz="2800" b="1" i="1" cap="all" dirty="0">
              <a:solidFill>
                <a:schemeClr val="bg1"/>
              </a:solidFill>
              <a:latin typeface="+mj-lt"/>
            </a:endParaRPr>
          </a:p>
        </p:txBody>
      </p:sp>
      <p:pic>
        <p:nvPicPr>
          <p:cNvPr id="5" name="Picture 4" descr="Chart, bar chart&#10;&#10;Description automatically generated">
            <a:extLst>
              <a:ext uri="{FF2B5EF4-FFF2-40B4-BE49-F238E27FC236}">
                <a16:creationId xmlns:a16="http://schemas.microsoft.com/office/drawing/2014/main" id="{74C6EEEB-B0C7-C4B1-DBFF-A76EBA00A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61" y="2487561"/>
            <a:ext cx="5412039" cy="3990695"/>
          </a:xfrm>
          <a:prstGeom prst="rect">
            <a:avLst/>
          </a:prstGeom>
        </p:spPr>
      </p:pic>
      <p:pic>
        <p:nvPicPr>
          <p:cNvPr id="8" name="Picture 7" descr="Text&#10;&#10;Description automatically generated">
            <a:extLst>
              <a:ext uri="{FF2B5EF4-FFF2-40B4-BE49-F238E27FC236}">
                <a16:creationId xmlns:a16="http://schemas.microsoft.com/office/drawing/2014/main" id="{69461C27-13D7-CB2F-D0B3-A9AFEDB0E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672" y="281855"/>
            <a:ext cx="5671553" cy="2952958"/>
          </a:xfrm>
          <a:prstGeom prst="rect">
            <a:avLst/>
          </a:prstGeom>
        </p:spPr>
      </p:pic>
    </p:spTree>
    <p:extLst>
      <p:ext uri="{BB962C8B-B14F-4D97-AF65-F5344CB8AC3E}">
        <p14:creationId xmlns:p14="http://schemas.microsoft.com/office/powerpoint/2010/main" val="26931312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5" y="8735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dirty="0">
                <a:solidFill>
                  <a:schemeClr val="bg1"/>
                </a:solidFill>
                <a:latin typeface="+mj-lt"/>
              </a:rPr>
              <a:t>:</a:t>
            </a:r>
            <a:endParaRPr lang="en-US" sz="2800" b="1" i="1" cap="all" dirty="0">
              <a:solidFill>
                <a:schemeClr val="bg1"/>
              </a:solidFill>
              <a:latin typeface="+mj-lt"/>
            </a:endParaRPr>
          </a:p>
        </p:txBody>
      </p:sp>
      <p:sp>
        <p:nvSpPr>
          <p:cNvPr id="2" name="TextBox 1">
            <a:extLst>
              <a:ext uri="{FF2B5EF4-FFF2-40B4-BE49-F238E27FC236}">
                <a16:creationId xmlns:a16="http://schemas.microsoft.com/office/drawing/2014/main" id="{BFEB41EF-508F-E1A1-6AED-645901B275CA}"/>
              </a:ext>
            </a:extLst>
          </p:cNvPr>
          <p:cNvSpPr txBox="1"/>
          <p:nvPr/>
        </p:nvSpPr>
        <p:spPr>
          <a:xfrm>
            <a:off x="511276" y="1441934"/>
            <a:ext cx="4286865" cy="2677656"/>
          </a:xfrm>
          <a:prstGeom prst="rect">
            <a:avLst/>
          </a:prstGeom>
          <a:noFill/>
        </p:spPr>
        <p:txBody>
          <a:bodyPr wrap="square" rtlCol="0">
            <a:spAutoFit/>
          </a:bodyPr>
          <a:lstStyle/>
          <a:p>
            <a:r>
              <a:rPr lang="en-US" sz="2400" dirty="0">
                <a:solidFill>
                  <a:schemeClr val="bg1"/>
                </a:solidFill>
              </a:rPr>
              <a:t>Topic_0: Sale,</a:t>
            </a:r>
          </a:p>
          <a:p>
            <a:r>
              <a:rPr lang="en-US" sz="2400" dirty="0">
                <a:solidFill>
                  <a:schemeClr val="bg1"/>
                </a:solidFill>
              </a:rPr>
              <a:t>Topic_1: Fit,</a:t>
            </a:r>
          </a:p>
          <a:p>
            <a:r>
              <a:rPr lang="en-US" sz="2400" dirty="0">
                <a:solidFill>
                  <a:schemeClr val="bg1"/>
                </a:solidFill>
              </a:rPr>
              <a:t>Topic_2: Comfort,</a:t>
            </a:r>
          </a:p>
          <a:p>
            <a:r>
              <a:rPr lang="en-US" sz="2400" dirty="0">
                <a:solidFill>
                  <a:schemeClr val="bg1"/>
                </a:solidFill>
              </a:rPr>
              <a:t>Topic_3: Small Sizes,</a:t>
            </a:r>
          </a:p>
          <a:p>
            <a:r>
              <a:rPr lang="en-US" sz="2400" dirty="0">
                <a:solidFill>
                  <a:schemeClr val="bg1"/>
                </a:solidFill>
              </a:rPr>
              <a:t>Topic_4: Material and Color,</a:t>
            </a:r>
          </a:p>
          <a:p>
            <a:r>
              <a:rPr lang="en-US" sz="2400" dirty="0">
                <a:solidFill>
                  <a:schemeClr val="bg1"/>
                </a:solidFill>
              </a:rPr>
              <a:t>Topic_5: Appearance,</a:t>
            </a:r>
          </a:p>
          <a:p>
            <a:r>
              <a:rPr lang="en-US" sz="2400" dirty="0">
                <a:solidFill>
                  <a:schemeClr val="bg1"/>
                </a:solidFill>
              </a:rPr>
              <a:t>Topic_6: Dresses.</a:t>
            </a:r>
          </a:p>
        </p:txBody>
      </p:sp>
      <p:sp>
        <p:nvSpPr>
          <p:cNvPr id="4" name="Text Box 2">
            <a:extLst>
              <a:ext uri="{FF2B5EF4-FFF2-40B4-BE49-F238E27FC236}">
                <a16:creationId xmlns:a16="http://schemas.microsoft.com/office/drawing/2014/main" id="{2E9E7CFC-BCB3-EB86-532E-8F442C6433CA}"/>
              </a:ext>
            </a:extLst>
          </p:cNvPr>
          <p:cNvSpPr txBox="1">
            <a:spLocks noChangeArrowheads="1"/>
          </p:cNvSpPr>
          <p:nvPr/>
        </p:nvSpPr>
        <p:spPr bwMode="auto">
          <a:xfrm>
            <a:off x="5565061" y="137160"/>
            <a:ext cx="3657600" cy="32918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400" b="1" dirty="0">
                <a:effectLst/>
              </a:rPr>
              <a:t>Material and Color </a:t>
            </a:r>
          </a:p>
          <a:p>
            <a:endParaRPr lang="en-US" sz="1400" dirty="0"/>
          </a:p>
          <a:p>
            <a:r>
              <a:rPr lang="en-US" sz="1400" dirty="0">
                <a:effectLst/>
              </a:rPr>
              <a:t>I'm not usually a fan of simple crewneck sweaters but this one has some nice added details that make it a keeper. the dark red oxblood color is really nice (it manages to be a red sweater without feeling overly holiday), the detailing at shoulder/chest is interesting yet subtle enough to not be distracting and doesn't feel bulky at all, the dropped shoulder seams are done correctly and without the body becoming boxy. it does feel like it might run a tad bit large, but only very slightly, </a:t>
            </a:r>
            <a:endParaRPr lang="en-US" sz="1400" dirty="0"/>
          </a:p>
        </p:txBody>
      </p:sp>
      <p:sp>
        <p:nvSpPr>
          <p:cNvPr id="6" name="Text Box 2">
            <a:extLst>
              <a:ext uri="{FF2B5EF4-FFF2-40B4-BE49-F238E27FC236}">
                <a16:creationId xmlns:a16="http://schemas.microsoft.com/office/drawing/2014/main" id="{41C34C86-3204-C8CD-0480-29C38082A2EE}"/>
              </a:ext>
            </a:extLst>
          </p:cNvPr>
          <p:cNvSpPr txBox="1">
            <a:spLocks noChangeArrowheads="1"/>
          </p:cNvSpPr>
          <p:nvPr/>
        </p:nvSpPr>
        <p:spPr bwMode="auto">
          <a:xfrm>
            <a:off x="8023124" y="3429000"/>
            <a:ext cx="3657600" cy="32918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400" b="1" dirty="0">
                <a:effectLst/>
              </a:rPr>
              <a:t>Appearance </a:t>
            </a:r>
          </a:p>
          <a:p>
            <a:pPr marL="0" marR="0" algn="just">
              <a:lnSpc>
                <a:spcPct val="107000"/>
              </a:lnSpc>
              <a:spcBef>
                <a:spcPts val="0"/>
              </a:spcBef>
              <a:spcAft>
                <a:spcPts val="800"/>
              </a:spcAft>
            </a:pPr>
            <a:r>
              <a:rPr lang="en-US" sz="1400" dirty="0">
                <a:effectLst/>
              </a:rPr>
              <a:t>I love natural colors and nature themes but this top was a disappointment. </a:t>
            </a:r>
            <a:r>
              <a:rPr lang="en-US" sz="1400" dirty="0" err="1">
                <a:effectLst/>
              </a:rPr>
              <a:t>i</a:t>
            </a:r>
            <a:r>
              <a:rPr lang="en-US" sz="1400" dirty="0">
                <a:effectLst/>
              </a:rPr>
              <a:t> ordered both the small and the </a:t>
            </a:r>
            <a:r>
              <a:rPr lang="en-US" sz="1400" dirty="0" err="1">
                <a:effectLst/>
              </a:rPr>
              <a:t>xs</a:t>
            </a:r>
            <a:r>
              <a:rPr lang="en-US" sz="1400" dirty="0">
                <a:effectLst/>
              </a:rPr>
              <a:t> because retailer can run very large. the small was too big and the </a:t>
            </a:r>
            <a:r>
              <a:rPr lang="en-US" sz="1400" dirty="0" err="1">
                <a:effectLst/>
              </a:rPr>
              <a:t>xs</a:t>
            </a:r>
            <a:r>
              <a:rPr lang="en-US" sz="1400" dirty="0">
                <a:effectLst/>
              </a:rPr>
              <a:t> did not hang correctly, the arms hit at a weird spot and the neckline wouldn't sit right. overall the fit was boxy and unflattering. the fabric is pretty but the style is well....boring. there was just no wow factor for me. </a:t>
            </a:r>
            <a:r>
              <a:rPr lang="en-US" sz="1400" dirty="0" err="1">
                <a:effectLst/>
              </a:rPr>
              <a:t>i</a:t>
            </a:r>
            <a:r>
              <a:rPr lang="en-US" sz="1400" dirty="0">
                <a:effectLst/>
              </a:rPr>
              <a:t> think the fabric deserved a much better design. </a:t>
            </a:r>
            <a:r>
              <a:rPr lang="en-US" sz="14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6434397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4471752" y="2639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dirty="0">
                <a:solidFill>
                  <a:schemeClr val="bg1"/>
                </a:solidFill>
                <a:latin typeface="+mj-lt"/>
              </a:rPr>
              <a:t>:</a:t>
            </a:r>
            <a:endParaRPr lang="en-US" sz="2800" b="1" i="1" cap="all" dirty="0">
              <a:solidFill>
                <a:schemeClr val="bg1"/>
              </a:solidFill>
              <a:latin typeface="+mj-lt"/>
            </a:endParaRPr>
          </a:p>
        </p:txBody>
      </p:sp>
      <p:sp>
        <p:nvSpPr>
          <p:cNvPr id="5" name="Title 4">
            <a:extLst>
              <a:ext uri="{FF2B5EF4-FFF2-40B4-BE49-F238E27FC236}">
                <a16:creationId xmlns:a16="http://schemas.microsoft.com/office/drawing/2014/main" id="{1EC28E06-0F19-5921-4261-A32BAE10122C}"/>
              </a:ext>
            </a:extLst>
          </p:cNvPr>
          <p:cNvSpPr txBox="1">
            <a:spLocks/>
          </p:cNvSpPr>
          <p:nvPr/>
        </p:nvSpPr>
        <p:spPr>
          <a:xfrm>
            <a:off x="1223256" y="1078530"/>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Pozitive</a:t>
            </a:r>
            <a:endParaRPr lang="en-US" sz="2800" b="1" i="1" cap="all" dirty="0">
              <a:solidFill>
                <a:schemeClr val="bg1"/>
              </a:solidFill>
              <a:latin typeface="+mj-lt"/>
            </a:endParaRPr>
          </a:p>
        </p:txBody>
      </p:sp>
      <p:sp>
        <p:nvSpPr>
          <p:cNvPr id="7" name="Title 4">
            <a:extLst>
              <a:ext uri="{FF2B5EF4-FFF2-40B4-BE49-F238E27FC236}">
                <a16:creationId xmlns:a16="http://schemas.microsoft.com/office/drawing/2014/main" id="{9D288365-1124-CAA7-23BE-F5E1A6551AC1}"/>
              </a:ext>
            </a:extLst>
          </p:cNvPr>
          <p:cNvSpPr txBox="1">
            <a:spLocks/>
          </p:cNvSpPr>
          <p:nvPr/>
        </p:nvSpPr>
        <p:spPr>
          <a:xfrm>
            <a:off x="7720248" y="107512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Negative</a:t>
            </a:r>
            <a:endParaRPr lang="en-US" sz="2800" b="1" i="1" cap="all" dirty="0">
              <a:solidFill>
                <a:schemeClr val="bg1"/>
              </a:solidFill>
              <a:latin typeface="+mj-lt"/>
            </a:endParaRPr>
          </a:p>
        </p:txBody>
      </p:sp>
      <p:pic>
        <p:nvPicPr>
          <p:cNvPr id="9" name="Picture 8" descr="Chart, bar chart&#10;&#10;Description automatically generated">
            <a:extLst>
              <a:ext uri="{FF2B5EF4-FFF2-40B4-BE49-F238E27FC236}">
                <a16:creationId xmlns:a16="http://schemas.microsoft.com/office/drawing/2014/main" id="{2747641B-82A4-4C65-669E-3831180230F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5914" y="1719134"/>
            <a:ext cx="5029200" cy="4114800"/>
          </a:xfrm>
          <a:prstGeom prst="rect">
            <a:avLst/>
          </a:prstGeom>
        </p:spPr>
      </p:pic>
      <p:pic>
        <p:nvPicPr>
          <p:cNvPr id="13" name="Picture 12" descr="Chart, bar chart&#10;&#10;Description automatically generated">
            <a:extLst>
              <a:ext uri="{FF2B5EF4-FFF2-40B4-BE49-F238E27FC236}">
                <a16:creationId xmlns:a16="http://schemas.microsoft.com/office/drawing/2014/main" id="{1855B498-BCAE-4F22-EF7D-500150C0E36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29896" y="1719134"/>
            <a:ext cx="5029200" cy="4114800"/>
          </a:xfrm>
          <a:prstGeom prst="rect">
            <a:avLst/>
          </a:prstGeom>
        </p:spPr>
      </p:pic>
    </p:spTree>
    <p:extLst>
      <p:ext uri="{BB962C8B-B14F-4D97-AF65-F5344CB8AC3E}">
        <p14:creationId xmlns:p14="http://schemas.microsoft.com/office/powerpoint/2010/main" val="5586773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6C8"/>
            </a:gs>
            <a:gs pos="100000">
              <a:srgbClr val="557DBF"/>
            </a:gs>
          </a:gsLst>
          <a:lin ang="13800000" scaled="0"/>
        </a:gra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F71A1EB-A201-4A4D-A6A9-4736E3E52B1B}"/>
              </a:ext>
            </a:extLst>
          </p:cNvPr>
          <p:cNvSpPr txBox="1">
            <a:spLocks/>
          </p:cNvSpPr>
          <p:nvPr/>
        </p:nvSpPr>
        <p:spPr>
          <a:xfrm>
            <a:off x="2654967" y="1601759"/>
            <a:ext cx="6882066" cy="4094441"/>
          </a:xfrm>
          <a:prstGeom prst="rect">
            <a:avLst/>
          </a:prstGeom>
          <a:noFill/>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2000" dirty="0">
                <a:ln w="12700">
                  <a:solidFill>
                    <a:schemeClr val="bg1"/>
                  </a:solidFill>
                </a:ln>
                <a:noFill/>
                <a:latin typeface="Poppins Black" pitchFamily="2" charset="77"/>
                <a:cs typeface="Poppins Black" pitchFamily="2" charset="77"/>
              </a:rPr>
              <a:t>THANK YOU</a:t>
            </a:r>
            <a:endParaRPr lang="en-RO" sz="12000" dirty="0">
              <a:ln w="12700">
                <a:solidFill>
                  <a:schemeClr val="bg1"/>
                </a:solidFill>
              </a:ln>
              <a:noFill/>
              <a:latin typeface="Poppins Black" pitchFamily="2" charset="77"/>
              <a:cs typeface="Poppins Black" pitchFamily="2" charset="77"/>
            </a:endParaRPr>
          </a:p>
        </p:txBody>
      </p:sp>
      <p:pic>
        <p:nvPicPr>
          <p:cNvPr id="5" name="Triangle L">
            <a:extLst>
              <a:ext uri="{FF2B5EF4-FFF2-40B4-BE49-F238E27FC236}">
                <a16:creationId xmlns:a16="http://schemas.microsoft.com/office/drawing/2014/main" id="{760EA161-70E4-4B6C-8545-2772AA3714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98056" y="1020552"/>
            <a:ext cx="2787888" cy="3225204"/>
          </a:xfrm>
          <a:prstGeom prst="rect">
            <a:avLst/>
          </a:prstGeom>
        </p:spPr>
      </p:pic>
      <p:pic>
        <p:nvPicPr>
          <p:cNvPr id="6" name="Triangle L">
            <a:extLst>
              <a:ext uri="{FF2B5EF4-FFF2-40B4-BE49-F238E27FC236}">
                <a16:creationId xmlns:a16="http://schemas.microsoft.com/office/drawing/2014/main" id="{8079A9BF-29E0-4036-B4A9-D96DA17F9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57130" y="2630866"/>
            <a:ext cx="2787888" cy="3225204"/>
          </a:xfrm>
          <a:prstGeom prst="rect">
            <a:avLst/>
          </a:prstGeom>
        </p:spPr>
      </p:pic>
      <p:pic>
        <p:nvPicPr>
          <p:cNvPr id="7" name="Triangle L">
            <a:extLst>
              <a:ext uri="{FF2B5EF4-FFF2-40B4-BE49-F238E27FC236}">
                <a16:creationId xmlns:a16="http://schemas.microsoft.com/office/drawing/2014/main" id="{025F2F11-DE71-4442-A241-D18885C6BE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9269" y="3466902"/>
            <a:ext cx="2787888" cy="3225204"/>
          </a:xfrm>
          <a:prstGeom prst="rect">
            <a:avLst/>
          </a:prstGeom>
        </p:spPr>
      </p:pic>
    </p:spTree>
    <p:extLst>
      <p:ext uri="{BB962C8B-B14F-4D97-AF65-F5344CB8AC3E}">
        <p14:creationId xmlns:p14="http://schemas.microsoft.com/office/powerpoint/2010/main" val="1362752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radient">
            <a:extLst>
              <a:ext uri="{FF2B5EF4-FFF2-40B4-BE49-F238E27FC236}">
                <a16:creationId xmlns:a16="http://schemas.microsoft.com/office/drawing/2014/main" id="{C4C6EDE0-ABED-4487-80D2-3CD32F5C4AA4}"/>
              </a:ext>
            </a:extLst>
          </p:cNvPr>
          <p:cNvSpPr/>
          <p:nvPr/>
        </p:nvSpPr>
        <p:spPr>
          <a:xfrm>
            <a:off x="-207696" y="-151624"/>
            <a:ext cx="12267328" cy="7037642"/>
          </a:xfrm>
          <a:prstGeom prst="rect">
            <a:avLst/>
          </a:prstGeom>
          <a:gradFill flip="none" rotWithShape="1">
            <a:gsLst>
              <a:gs pos="0">
                <a:srgbClr val="0097B9"/>
              </a:gs>
              <a:gs pos="100000">
                <a:srgbClr val="00B6C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530942" y="6540169"/>
            <a:ext cx="13273548" cy="3089787"/>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5800">
                <a:ln w="12700">
                  <a:solidFill>
                    <a:schemeClr val="bg1">
                      <a:alpha val="20000"/>
                    </a:schemeClr>
                  </a:solidFill>
                </a:ln>
                <a:noFill/>
                <a:latin typeface="Poppins Black" pitchFamily="2" charset="77"/>
                <a:cs typeface="Poppins Black" pitchFamily="2" charset="77"/>
              </a:rPr>
              <a:t>TOWN HALL</a:t>
            </a:r>
            <a:endParaRPr lang="en-RO" sz="15800">
              <a:ln w="12700">
                <a:solidFill>
                  <a:schemeClr val="bg1">
                    <a:alpha val="20000"/>
                  </a:schemeClr>
                </a:solidFill>
              </a:ln>
              <a:noFill/>
              <a:latin typeface="Poppins Black" pitchFamily="2" charset="77"/>
              <a:cs typeface="Poppins Black" pitchFamily="2" charset="77"/>
            </a:endParaRPr>
          </a:p>
        </p:txBody>
      </p:sp>
      <p:pic>
        <p:nvPicPr>
          <p:cNvPr id="13" name="Logo">
            <a:extLst>
              <a:ext uri="{FF2B5EF4-FFF2-40B4-BE49-F238E27FC236}">
                <a16:creationId xmlns:a16="http://schemas.microsoft.com/office/drawing/2014/main" id="{4E79D408-DF97-4D66-A1B5-CB0994F09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pic>
        <p:nvPicPr>
          <p:cNvPr id="24" name="Triangle L">
            <a:extLst>
              <a:ext uri="{FF2B5EF4-FFF2-40B4-BE49-F238E27FC236}">
                <a16:creationId xmlns:a16="http://schemas.microsoft.com/office/drawing/2014/main" id="{F1C6D622-56D8-4914-AEA1-BD0591A73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6567" y="2351367"/>
            <a:ext cx="2534444" cy="2932004"/>
          </a:xfrm>
          <a:prstGeom prst="rect">
            <a:avLst/>
          </a:prstGeom>
        </p:spPr>
      </p:pic>
      <p:pic>
        <p:nvPicPr>
          <p:cNvPr id="25" name="Triangle L">
            <a:extLst>
              <a:ext uri="{FF2B5EF4-FFF2-40B4-BE49-F238E27FC236}">
                <a16:creationId xmlns:a16="http://schemas.microsoft.com/office/drawing/2014/main" id="{856ED815-EAE4-41D6-AA36-0D0AA733A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3124" y="2702413"/>
            <a:ext cx="3577576" cy="4138763"/>
          </a:xfrm>
          <a:prstGeom prst="rect">
            <a:avLst/>
          </a:prstGeom>
        </p:spPr>
      </p:pic>
      <p:sp>
        <p:nvSpPr>
          <p:cNvPr id="43" name="Text Placeholder 1">
            <a:extLst>
              <a:ext uri="{FF2B5EF4-FFF2-40B4-BE49-F238E27FC236}">
                <a16:creationId xmlns:a16="http://schemas.microsoft.com/office/drawing/2014/main" id="{4C0EAAE8-06ED-48AC-B660-EBD4955EB1E9}"/>
              </a:ext>
            </a:extLst>
          </p:cNvPr>
          <p:cNvSpPr txBox="1">
            <a:spLocks/>
          </p:cNvSpPr>
          <p:nvPr/>
        </p:nvSpPr>
        <p:spPr>
          <a:xfrm>
            <a:off x="-340247" y="6167024"/>
            <a:ext cx="10939467" cy="71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4300" i="1" cap="all" dirty="0">
                <a:ln>
                  <a:solidFill>
                    <a:schemeClr val="bg1">
                      <a:alpha val="50000"/>
                    </a:schemeClr>
                  </a:solidFill>
                </a:ln>
                <a:noFill/>
                <a:latin typeface="Poppins Black" panose="00000A00000000000000" pitchFamily="2" charset="0"/>
                <a:cs typeface="Poppins Black" panose="00000A00000000000000" pitchFamily="2" charset="0"/>
              </a:rPr>
              <a:t>AGENDA</a:t>
            </a:r>
            <a:endParaRPr kumimoji="0" lang="it-IT" sz="4300" b="0" i="1" u="none" strike="noStrike" kern="1200" cap="all" spc="0" normalizeH="0" noProof="0">
              <a:ln>
                <a:solidFill>
                  <a:schemeClr val="bg1">
                    <a:alpha val="50000"/>
                  </a:schemeClr>
                </a:solidFill>
              </a:ln>
              <a:noFill/>
              <a:effectLst/>
              <a:uLnTx/>
              <a:uFillTx/>
              <a:latin typeface="Poppins Black" panose="00000A00000000000000" pitchFamily="2" charset="0"/>
              <a:cs typeface="Poppins Black" panose="00000A00000000000000" pitchFamily="2" charset="0"/>
            </a:endParaRPr>
          </a:p>
        </p:txBody>
      </p:sp>
      <p:sp>
        <p:nvSpPr>
          <p:cNvPr id="49" name="Text Placeholder 13">
            <a:extLst>
              <a:ext uri="{FF2B5EF4-FFF2-40B4-BE49-F238E27FC236}">
                <a16:creationId xmlns:a16="http://schemas.microsoft.com/office/drawing/2014/main" id="{73D9A914-5859-4E45-A3C6-DF5788B23A7A}"/>
              </a:ext>
            </a:extLst>
          </p:cNvPr>
          <p:cNvSpPr txBox="1">
            <a:spLocks/>
          </p:cNvSpPr>
          <p:nvPr/>
        </p:nvSpPr>
        <p:spPr>
          <a:xfrm>
            <a:off x="317053" y="1495616"/>
            <a:ext cx="2607017" cy="427809"/>
          </a:xfrm>
          <a:prstGeom prst="rect">
            <a:avLst/>
          </a:prstGeom>
          <a:noFill/>
        </p:spPr>
        <p:txBody>
          <a:bodyPr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None/>
              <a:defRPr lang="en-RO" sz="3600" b="1" i="1" kern="1200" dirty="0">
                <a:solidFill>
                  <a:schemeClr val="bg1"/>
                </a:solidFill>
                <a:latin typeface="Poppins Black" pitchFamily="2" charset="77"/>
                <a:ea typeface="Open Sans Light" panose="020B0306030504020204" pitchFamily="34" charset="0"/>
                <a:cs typeface="Poppins Black"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ro-RO" sz="2400" dirty="0"/>
              <a:t>Problema</a:t>
            </a:r>
            <a:r>
              <a:rPr lang="en-US" sz="2400" dirty="0"/>
              <a:t>? </a:t>
            </a:r>
          </a:p>
        </p:txBody>
      </p:sp>
      <p:pic>
        <p:nvPicPr>
          <p:cNvPr id="5" name="Picture 4" descr="AaaaaaGraphical user interface">
            <a:extLst>
              <a:ext uri="{FF2B5EF4-FFF2-40B4-BE49-F238E27FC236}">
                <a16:creationId xmlns:a16="http://schemas.microsoft.com/office/drawing/2014/main" id="{545779E3-0F28-8D48-8323-3E4C70785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056" y="1061612"/>
            <a:ext cx="6928924" cy="4704300"/>
          </a:xfrm>
          <a:prstGeom prst="rect">
            <a:avLst/>
          </a:prstGeom>
        </p:spPr>
      </p:pic>
      <p:sp>
        <p:nvSpPr>
          <p:cNvPr id="6" name="TextBox 5">
            <a:extLst>
              <a:ext uri="{FF2B5EF4-FFF2-40B4-BE49-F238E27FC236}">
                <a16:creationId xmlns:a16="http://schemas.microsoft.com/office/drawing/2014/main" id="{D339A724-BBAD-557A-0008-F61281326333}"/>
              </a:ext>
            </a:extLst>
          </p:cNvPr>
          <p:cNvSpPr txBox="1"/>
          <p:nvPr/>
        </p:nvSpPr>
        <p:spPr>
          <a:xfrm>
            <a:off x="132367" y="2447653"/>
            <a:ext cx="4459729" cy="1631216"/>
          </a:xfrm>
          <a:prstGeom prst="rect">
            <a:avLst/>
          </a:prstGeom>
          <a:noFill/>
        </p:spPr>
        <p:txBody>
          <a:bodyPr wrap="square" rtlCol="0">
            <a:spAutoFit/>
          </a:bodyPr>
          <a:lstStyle/>
          <a:p>
            <a:pPr marL="342900" indent="-342900">
              <a:buAutoNum type="arabicPeriod"/>
            </a:pPr>
            <a:r>
              <a:rPr lang="ro-RO" sz="2000" b="1" i="1" dirty="0">
                <a:solidFill>
                  <a:schemeClr val="bg1"/>
                </a:solidFill>
                <a:latin typeface="Poppins Black" pitchFamily="2" charset="77"/>
                <a:ea typeface="Open Sans Light" panose="020B0306030504020204" pitchFamily="34" charset="0"/>
                <a:cs typeface="Poppins Black" pitchFamily="2" charset="77"/>
              </a:rPr>
              <a:t>Majoritatea datelor generate nu sunt structurate</a:t>
            </a:r>
            <a:r>
              <a:rPr lang="en-US" sz="2000" b="1" i="1" dirty="0">
                <a:solidFill>
                  <a:schemeClr val="bg1"/>
                </a:solidFill>
                <a:latin typeface="Poppins Black" pitchFamily="2" charset="77"/>
                <a:ea typeface="Open Sans Light" panose="020B0306030504020204" pitchFamily="34" charset="0"/>
                <a:cs typeface="Poppins Black" pitchFamily="2" charset="77"/>
              </a:rPr>
              <a:t>,</a:t>
            </a:r>
            <a:endParaRPr lang="ro-RO" sz="2000" b="1" i="1" dirty="0">
              <a:solidFill>
                <a:schemeClr val="bg1"/>
              </a:solidFill>
              <a:latin typeface="Poppins Black" pitchFamily="2" charset="77"/>
              <a:ea typeface="Open Sans Light" panose="020B0306030504020204" pitchFamily="34" charset="0"/>
              <a:cs typeface="Poppins Black" pitchFamily="2" charset="77"/>
            </a:endParaRPr>
          </a:p>
          <a:p>
            <a:pPr marL="342900" indent="-342900">
              <a:buAutoNum type="arabicPeriod"/>
            </a:pPr>
            <a:r>
              <a:rPr lang="ro-RO" sz="2000" b="1" i="1" dirty="0">
                <a:solidFill>
                  <a:schemeClr val="bg1"/>
                </a:solidFill>
                <a:latin typeface="Poppins Black" pitchFamily="2" charset="77"/>
                <a:ea typeface="Open Sans Light" panose="020B0306030504020204" pitchFamily="34" charset="0"/>
                <a:cs typeface="Poppins Black" pitchFamily="2" charset="77"/>
              </a:rPr>
              <a:t>Cea mai mare parte din aceste informații sunt sub forma de text</a:t>
            </a:r>
          </a:p>
        </p:txBody>
      </p:sp>
    </p:spTree>
    <p:extLst>
      <p:ext uri="{BB962C8B-B14F-4D97-AF65-F5344CB8AC3E}">
        <p14:creationId xmlns:p14="http://schemas.microsoft.com/office/powerpoint/2010/main" val="365102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1015109" y="1402725"/>
            <a:ext cx="5867472"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Exemple</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1015108" y="2027366"/>
            <a:ext cx="6231265" cy="2803268"/>
          </a:xfrm>
          <a:prstGeom prst="rect">
            <a:avLst/>
          </a:prstGeom>
          <a:noFill/>
        </p:spPr>
        <p:txBody>
          <a:bodyPr wrap="square">
            <a:spAutoFit/>
          </a:bodyPr>
          <a:lstStyle/>
          <a:p>
            <a:pPr>
              <a:lnSpc>
                <a:spcPct val="150000"/>
              </a:lnSpc>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1. Articole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Știri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științifice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endPar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2.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Comment</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3. Review-</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4.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Versuri,</a:t>
            </a:r>
          </a:p>
          <a:p>
            <a:pPr>
              <a:lnSpc>
                <a:spcPct val="150000"/>
              </a:lnSpc>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Etc. </a:t>
            </a:r>
          </a:p>
        </p:txBody>
      </p:sp>
      <p:sp>
        <p:nvSpPr>
          <p:cNvPr id="8" name="TextBox 7">
            <a:extLst>
              <a:ext uri="{FF2B5EF4-FFF2-40B4-BE49-F238E27FC236}">
                <a16:creationId xmlns:a16="http://schemas.microsoft.com/office/drawing/2014/main" id="{38DF2BEC-0AE0-3AB4-8FE9-E5F123B44E5F}"/>
              </a:ext>
            </a:extLst>
          </p:cNvPr>
          <p:cNvSpPr txBox="1"/>
          <p:nvPr/>
        </p:nvSpPr>
        <p:spPr>
          <a:xfrm>
            <a:off x="825911" y="4945626"/>
            <a:ext cx="6420462" cy="830997"/>
          </a:xfrm>
          <a:prstGeom prst="rect">
            <a:avLst/>
          </a:prstGeom>
          <a:noFill/>
        </p:spPr>
        <p:txBody>
          <a:bodyPr wrap="square" rtlCol="0">
            <a:spAutoFit/>
          </a:bodyPr>
          <a:lstStyle/>
          <a:p>
            <a:pPr algn="just"/>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Toate aceste surse prezenta problema informațiilor inaccesibile</a:t>
            </a:r>
          </a:p>
        </p:txBody>
      </p:sp>
    </p:spTree>
    <p:extLst>
      <p:ext uri="{BB962C8B-B14F-4D97-AF65-F5344CB8AC3E}">
        <p14:creationId xmlns:p14="http://schemas.microsoft.com/office/powerpoint/2010/main" val="2992642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739806" y="940608"/>
            <a:ext cx="5867472"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Posibile Soluții </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739805" y="1565249"/>
            <a:ext cx="7597950" cy="1695272"/>
          </a:xfrm>
          <a:prstGeom prst="rect">
            <a:avLst/>
          </a:prstGeom>
          <a:noFill/>
        </p:spPr>
        <p:txBody>
          <a:bodyPr wrap="square">
            <a:spAutoFit/>
          </a:bodyPr>
          <a:lstStyle/>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Stabilirea unei convenții de etichetare apriori </a:t>
            </a:r>
          </a:p>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Filtrarea după cuvinte cheie</a:t>
            </a:r>
          </a:p>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Un sistem de segmentare (</a:t>
            </a:r>
            <a:r>
              <a:rPr lang="ro-RO"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clustering</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tradițional</a:t>
            </a:r>
          </a:p>
        </p:txBody>
      </p:sp>
      <p:sp>
        <p:nvSpPr>
          <p:cNvPr id="8" name="TextBox 7">
            <a:extLst>
              <a:ext uri="{FF2B5EF4-FFF2-40B4-BE49-F238E27FC236}">
                <a16:creationId xmlns:a16="http://schemas.microsoft.com/office/drawing/2014/main" id="{38DF2BEC-0AE0-3AB4-8FE9-E5F123B44E5F}"/>
              </a:ext>
            </a:extLst>
          </p:cNvPr>
          <p:cNvSpPr txBox="1"/>
          <p:nvPr/>
        </p:nvSpPr>
        <p:spPr>
          <a:xfrm>
            <a:off x="540774" y="4082759"/>
            <a:ext cx="9517625" cy="1938992"/>
          </a:xfrm>
          <a:prstGeom prst="rect">
            <a:avLst/>
          </a:prstGeom>
          <a:noFill/>
        </p:spPr>
        <p:txBody>
          <a:bodyPr wrap="square" rtlCol="0">
            <a:spAutoFit/>
          </a:bodyPr>
          <a:lstStyle/>
          <a:p>
            <a:pPr algn="just"/>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Limitări: </a:t>
            </a:r>
          </a:p>
          <a:p>
            <a:pPr marL="342900" indent="-342900" algn="just">
              <a:buFont typeface="Arial" panose="020B0604020202020204" pitchFamily="34" charset="0"/>
              <a:buChar char="•"/>
            </a:pPr>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Pentru cazul 1 și 2 nu avem nici o garanție ca aceste convenții sunt aplicabile sau vor fi pe viitor,</a:t>
            </a:r>
          </a:p>
          <a:p>
            <a:pPr marL="342900" indent="-342900" algn="just">
              <a:buFont typeface="Arial" panose="020B0604020202020204" pitchFamily="34" charset="0"/>
              <a:buChar char="•"/>
            </a:pPr>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Pentru cazul 2 nu putem discerne particularitățile fiecărui segment</a:t>
            </a:r>
          </a:p>
        </p:txBody>
      </p:sp>
    </p:spTree>
    <p:extLst>
      <p:ext uri="{BB962C8B-B14F-4D97-AF65-F5344CB8AC3E}">
        <p14:creationId xmlns:p14="http://schemas.microsoft.com/office/powerpoint/2010/main" val="890414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484165" y="901279"/>
            <a:ext cx="9013795"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Algoritmi alternativi de segmentare</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484166" y="1525920"/>
            <a:ext cx="7597950" cy="11412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Alocare Latent Dirichlet</a:t>
            </a:r>
          </a:p>
          <a:p>
            <a:pPr marL="457200" indent="-457200">
              <a:lnSpc>
                <a:spcPct val="150000"/>
              </a:lnSpc>
              <a:buFont typeface="Arial" panose="020B0604020202020204" pitchFamily="34" charset="0"/>
              <a:buChar char="•"/>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Factorizarea Matricelor Non Negative</a:t>
            </a:r>
          </a:p>
        </p:txBody>
      </p:sp>
      <p:sp>
        <p:nvSpPr>
          <p:cNvPr id="2" name="Title 4">
            <a:extLst>
              <a:ext uri="{FF2B5EF4-FFF2-40B4-BE49-F238E27FC236}">
                <a16:creationId xmlns:a16="http://schemas.microsoft.com/office/drawing/2014/main" id="{AE134264-CC7E-37A3-4492-DCD830283DB9}"/>
              </a:ext>
            </a:extLst>
          </p:cNvPr>
          <p:cNvSpPr txBox="1">
            <a:spLocks/>
          </p:cNvSpPr>
          <p:nvPr/>
        </p:nvSpPr>
        <p:spPr>
          <a:xfrm>
            <a:off x="484165" y="3429000"/>
            <a:ext cx="9013795"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Asumații</a:t>
            </a:r>
            <a:r>
              <a:rPr lang="en-US" sz="2800" b="1" i="1" cap="all" dirty="0">
                <a:solidFill>
                  <a:schemeClr val="bg1"/>
                </a:solidFill>
                <a:latin typeface="+mj-lt"/>
              </a:rPr>
              <a:t>:</a:t>
            </a:r>
            <a:endParaRPr lang="ro-RO" sz="2800" b="1" i="1" cap="all" dirty="0">
              <a:solidFill>
                <a:schemeClr val="bg1"/>
              </a:solidFill>
              <a:latin typeface="+mj-lt"/>
            </a:endParaRPr>
          </a:p>
        </p:txBody>
      </p:sp>
      <p:sp>
        <p:nvSpPr>
          <p:cNvPr id="4" name="TextBox 3">
            <a:extLst>
              <a:ext uri="{FF2B5EF4-FFF2-40B4-BE49-F238E27FC236}">
                <a16:creationId xmlns:a16="http://schemas.microsoft.com/office/drawing/2014/main" id="{4BA36ED9-F67C-0F38-327C-95E97127AED2}"/>
              </a:ext>
            </a:extLst>
          </p:cNvPr>
          <p:cNvSpPr txBox="1"/>
          <p:nvPr/>
        </p:nvSpPr>
        <p:spPr>
          <a:xfrm>
            <a:off x="484165" y="4053641"/>
            <a:ext cx="11599679" cy="169527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Documentele se vor segmenta in jurul unor cuvinte sau serii de cuvinte cheie</a:t>
            </a:r>
          </a:p>
          <a:p>
            <a:pPr marL="342900" indent="-342900">
              <a:lnSpc>
                <a:spcPct val="150000"/>
              </a:lnSpc>
              <a:buFont typeface="Wingdings" panose="05000000000000000000" pitchFamily="2" charset="2"/>
              <a:buChar char="Ø"/>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Fiecare Topic are os serie de cuvinte cheie cu o probabilitate ridicata de a fi folosite</a:t>
            </a:r>
          </a:p>
        </p:txBody>
      </p:sp>
    </p:spTree>
    <p:extLst>
      <p:ext uri="{BB962C8B-B14F-4D97-AF65-F5344CB8AC3E}">
        <p14:creationId xmlns:p14="http://schemas.microsoft.com/office/powerpoint/2010/main" val="2057878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1850" y="-10"/>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8645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ro-RO" sz="5400" dirty="0">
                <a:ln w="0"/>
                <a:solidFill>
                  <a:schemeClr val="bg1"/>
                </a:solidFill>
                <a:effectLst>
                  <a:outerShdw blurRad="38100" dist="19050" dir="2700000" algn="tl" rotWithShape="0">
                    <a:schemeClr val="dk1">
                      <a:alpha val="40000"/>
                    </a:schemeClr>
                  </a:outerShdw>
                </a:effectLst>
              </a:rPr>
              <a:t>Surse de date:</a:t>
            </a:r>
          </a:p>
        </p:txBody>
      </p:sp>
      <p:sp>
        <p:nvSpPr>
          <p:cNvPr id="2" name="TextBox 1">
            <a:extLst>
              <a:ext uri="{FF2B5EF4-FFF2-40B4-BE49-F238E27FC236}">
                <a16:creationId xmlns:a16="http://schemas.microsoft.com/office/drawing/2014/main" id="{6B39C4C9-85C7-3E00-459E-DC0BA87E7A79}"/>
              </a:ext>
            </a:extLst>
          </p:cNvPr>
          <p:cNvSpPr txBox="1"/>
          <p:nvPr/>
        </p:nvSpPr>
        <p:spPr>
          <a:xfrm>
            <a:off x="-3045" y="1768501"/>
            <a:ext cx="6422030" cy="1384995"/>
          </a:xfrm>
          <a:prstGeom prst="rect">
            <a:avLst/>
          </a:prstGeom>
          <a:noFill/>
        </p:spPr>
        <p:txBody>
          <a:bodyPr wrap="square" rtlCol="0">
            <a:spAutoFit/>
          </a:bodyPr>
          <a:lstStyle/>
          <a:p>
            <a:pPr marL="285750" indent="-285750" algn="r">
              <a:buFont typeface="Wingdings" panose="05000000000000000000" pitchFamily="2" charset="2"/>
              <a:buChar char="Ø"/>
            </a:pPr>
            <a:r>
              <a:rPr lang="ro-RO" sz="2800" dirty="0" err="1">
                <a:ln>
                  <a:solidFill>
                    <a:schemeClr val="bg1"/>
                  </a:solidFill>
                </a:ln>
                <a:noFill/>
              </a:rPr>
              <a:t>NPR</a:t>
            </a:r>
            <a:r>
              <a:rPr lang="ro-RO" sz="2800" dirty="0">
                <a:ln>
                  <a:solidFill>
                    <a:schemeClr val="bg1"/>
                  </a:solidFill>
                </a:ln>
                <a:noFill/>
              </a:rPr>
              <a:t> – articole de știri</a:t>
            </a:r>
          </a:p>
          <a:p>
            <a:pPr marL="285750" indent="-285750" algn="r">
              <a:buFont typeface="Wingdings" panose="05000000000000000000" pitchFamily="2" charset="2"/>
              <a:buChar char="Ø"/>
            </a:pPr>
            <a:r>
              <a:rPr lang="ro-RO" sz="2800" dirty="0" err="1">
                <a:ln>
                  <a:solidFill>
                    <a:schemeClr val="bg1"/>
                  </a:solidFill>
                </a:ln>
                <a:noFill/>
              </a:rPr>
              <a:t>Spotify</a:t>
            </a:r>
            <a:r>
              <a:rPr lang="ro-RO" sz="2800" dirty="0">
                <a:ln>
                  <a:solidFill>
                    <a:schemeClr val="bg1"/>
                  </a:solidFill>
                </a:ln>
                <a:noFill/>
              </a:rPr>
              <a:t> – lirici de cântece</a:t>
            </a:r>
          </a:p>
          <a:p>
            <a:pPr marL="285750" indent="-285750" algn="r">
              <a:buFont typeface="Wingdings" panose="05000000000000000000" pitchFamily="2" charset="2"/>
              <a:buChar char="Ø"/>
            </a:pPr>
            <a:r>
              <a:rPr lang="ro-RO" sz="2800" dirty="0" err="1">
                <a:ln>
                  <a:solidFill>
                    <a:schemeClr val="bg1"/>
                  </a:solidFill>
                </a:ln>
                <a:noFill/>
              </a:rPr>
              <a:t>Women</a:t>
            </a:r>
            <a:r>
              <a:rPr lang="en-US" sz="2800" dirty="0">
                <a:ln>
                  <a:solidFill>
                    <a:schemeClr val="bg1"/>
                  </a:solidFill>
                </a:ln>
                <a:noFill/>
              </a:rPr>
              <a:t>’</a:t>
            </a:r>
            <a:r>
              <a:rPr lang="ro-RO" sz="2800" dirty="0">
                <a:ln>
                  <a:solidFill>
                    <a:schemeClr val="bg1"/>
                  </a:solidFill>
                </a:ln>
                <a:noFill/>
              </a:rPr>
              <a:t>s </a:t>
            </a:r>
            <a:r>
              <a:rPr lang="ro-RO" sz="2800" dirty="0" err="1">
                <a:ln>
                  <a:solidFill>
                    <a:schemeClr val="bg1"/>
                  </a:solidFill>
                </a:ln>
                <a:noFill/>
              </a:rPr>
              <a:t>clothing</a:t>
            </a:r>
            <a:r>
              <a:rPr lang="ro-RO" sz="2800" dirty="0">
                <a:ln>
                  <a:solidFill>
                    <a:schemeClr val="bg1"/>
                  </a:solidFill>
                </a:ln>
                <a:noFill/>
              </a:rPr>
              <a:t> – </a:t>
            </a:r>
            <a:r>
              <a:rPr lang="ro-RO" sz="2800" dirty="0" err="1">
                <a:ln>
                  <a:solidFill>
                    <a:schemeClr val="bg1"/>
                  </a:solidFill>
                </a:ln>
                <a:noFill/>
              </a:rPr>
              <a:t>review</a:t>
            </a:r>
            <a:r>
              <a:rPr lang="ro-RO" sz="2800" dirty="0">
                <a:ln>
                  <a:solidFill>
                    <a:schemeClr val="bg1"/>
                  </a:solidFill>
                </a:ln>
                <a:noFill/>
              </a:rPr>
              <a:t>-uri haine</a:t>
            </a:r>
          </a:p>
        </p:txBody>
      </p:sp>
      <p:sp>
        <p:nvSpPr>
          <p:cNvPr id="3" name="TextBox 2">
            <a:extLst>
              <a:ext uri="{FF2B5EF4-FFF2-40B4-BE49-F238E27FC236}">
                <a16:creationId xmlns:a16="http://schemas.microsoft.com/office/drawing/2014/main" id="{C6954DCC-AD3D-46EC-DBCD-A90E123A0BF9}"/>
              </a:ext>
            </a:extLst>
          </p:cNvPr>
          <p:cNvSpPr txBox="1"/>
          <p:nvPr/>
        </p:nvSpPr>
        <p:spPr>
          <a:xfrm>
            <a:off x="6308454" y="1768500"/>
            <a:ext cx="3234824" cy="1384995"/>
          </a:xfrm>
          <a:prstGeom prst="rect">
            <a:avLst/>
          </a:prstGeom>
          <a:noFill/>
        </p:spPr>
        <p:txBody>
          <a:bodyPr wrap="square" rtlCol="0">
            <a:spAutoFit/>
          </a:bodyPr>
          <a:lstStyle/>
          <a:p>
            <a:r>
              <a:rPr lang="ro-RO" sz="2800" dirty="0">
                <a:ln>
                  <a:solidFill>
                    <a:schemeClr val="bg1"/>
                  </a:solidFill>
                </a:ln>
                <a:noFill/>
              </a:rPr>
              <a:t>: 9,2 Mil cuvinte</a:t>
            </a:r>
          </a:p>
          <a:p>
            <a:r>
              <a:rPr lang="ro-RO" sz="2800" dirty="0">
                <a:ln>
                  <a:solidFill>
                    <a:schemeClr val="bg1"/>
                  </a:solidFill>
                </a:ln>
                <a:noFill/>
              </a:rPr>
              <a:t>: 12,6 Mil cuvinte</a:t>
            </a:r>
          </a:p>
          <a:p>
            <a:r>
              <a:rPr lang="ro-RO" sz="2800" dirty="0">
                <a:ln>
                  <a:solidFill>
                    <a:schemeClr val="bg1"/>
                  </a:solidFill>
                </a:ln>
                <a:noFill/>
              </a:rPr>
              <a:t>: 1,2 Mil cuvinte</a:t>
            </a:r>
          </a:p>
        </p:txBody>
      </p:sp>
      <p:sp>
        <p:nvSpPr>
          <p:cNvPr id="4" name="TextBox 3">
            <a:extLst>
              <a:ext uri="{FF2B5EF4-FFF2-40B4-BE49-F238E27FC236}">
                <a16:creationId xmlns:a16="http://schemas.microsoft.com/office/drawing/2014/main" id="{E8B3DADC-FE2B-7F63-09DC-4BC71E8C9F09}"/>
              </a:ext>
            </a:extLst>
          </p:cNvPr>
          <p:cNvSpPr txBox="1"/>
          <p:nvPr/>
        </p:nvSpPr>
        <p:spPr>
          <a:xfrm>
            <a:off x="9164738" y="1768500"/>
            <a:ext cx="2855912" cy="1384995"/>
          </a:xfrm>
          <a:prstGeom prst="rect">
            <a:avLst/>
          </a:prstGeom>
          <a:noFill/>
        </p:spPr>
        <p:txBody>
          <a:bodyPr wrap="square" rtlCol="0">
            <a:spAutoFit/>
          </a:bodyPr>
          <a:lstStyle/>
          <a:p>
            <a:pPr marL="457200" indent="-457200">
              <a:buFontTx/>
              <a:buChar char="-"/>
            </a:pPr>
            <a:r>
              <a:rPr lang="ro-RO" sz="2800" dirty="0">
                <a:ln>
                  <a:solidFill>
                    <a:schemeClr val="bg1"/>
                  </a:solidFill>
                </a:ln>
                <a:noFill/>
              </a:rPr>
              <a:t>11,47 x Biblia</a:t>
            </a:r>
          </a:p>
          <a:p>
            <a:pPr marL="457200" indent="-457200">
              <a:buFontTx/>
              <a:buChar char="-"/>
            </a:pPr>
            <a:r>
              <a:rPr lang="ro-RO" sz="2800" dirty="0">
                <a:ln>
                  <a:solidFill>
                    <a:schemeClr val="bg1"/>
                  </a:solidFill>
                </a:ln>
                <a:noFill/>
              </a:rPr>
              <a:t>15,67 x Biblia</a:t>
            </a:r>
          </a:p>
          <a:p>
            <a:pPr marL="457200" indent="-457200">
              <a:buFontTx/>
              <a:buChar char="-"/>
            </a:pPr>
            <a:r>
              <a:rPr lang="ro-RO" sz="2800" dirty="0">
                <a:ln>
                  <a:solidFill>
                    <a:schemeClr val="bg1"/>
                  </a:solidFill>
                </a:ln>
                <a:noFill/>
              </a:rPr>
              <a:t>1,51 x Biblia</a:t>
            </a:r>
          </a:p>
        </p:txBody>
      </p:sp>
    </p:spTree>
    <p:extLst>
      <p:ext uri="{BB962C8B-B14F-4D97-AF65-F5344CB8AC3E}">
        <p14:creationId xmlns:p14="http://schemas.microsoft.com/office/powerpoint/2010/main" val="3939083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1850" y="-10"/>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8645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a:ln w="0"/>
                <a:solidFill>
                  <a:schemeClr val="bg1"/>
                </a:solidFill>
                <a:effectLst>
                  <a:outerShdw blurRad="38100" dist="19050" dir="2700000" algn="tl" rotWithShape="0">
                    <a:schemeClr val="dk1">
                      <a:alpha val="40000"/>
                    </a:schemeClr>
                  </a:outerShdw>
                </a:effectLst>
              </a:rPr>
              <a:t>NPR:</a:t>
            </a:r>
            <a:endParaRPr lang="ro-RO" sz="5400" dirty="0">
              <a:ln w="0"/>
              <a:solidFill>
                <a:schemeClr val="bg1"/>
              </a:solidFill>
              <a:effectLst>
                <a:outerShdw blurRad="38100" dist="19050" dir="2700000" algn="tl" rotWithShape="0">
                  <a:schemeClr val="dk1">
                    <a:alpha val="40000"/>
                  </a:schemeClr>
                </a:outerShdw>
              </a:effectLst>
            </a:endParaRPr>
          </a:p>
        </p:txBody>
      </p:sp>
      <p:pic>
        <p:nvPicPr>
          <p:cNvPr id="8" name="Picture 7" descr="Chart">
            <a:extLst>
              <a:ext uri="{FF2B5EF4-FFF2-40B4-BE49-F238E27FC236}">
                <a16:creationId xmlns:a16="http://schemas.microsoft.com/office/drawing/2014/main" id="{46C4585A-C820-3CEB-4A37-97919CDBC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657" y="1256044"/>
            <a:ext cx="4809211" cy="5104610"/>
          </a:xfrm>
          <a:prstGeom prst="rect">
            <a:avLst/>
          </a:prstGeom>
        </p:spPr>
      </p:pic>
      <p:pic>
        <p:nvPicPr>
          <p:cNvPr id="11" name="Picture 10" descr="Text">
            <a:extLst>
              <a:ext uri="{FF2B5EF4-FFF2-40B4-BE49-F238E27FC236}">
                <a16:creationId xmlns:a16="http://schemas.microsoft.com/office/drawing/2014/main" id="{A1408BA6-15B0-1A01-5074-6A599CB33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452" y="2646870"/>
            <a:ext cx="5734928" cy="3713784"/>
          </a:xfrm>
          <a:prstGeom prst="rect">
            <a:avLst/>
          </a:prstGeom>
        </p:spPr>
      </p:pic>
    </p:spTree>
    <p:extLst>
      <p:ext uri="{BB962C8B-B14F-4D97-AF65-F5344CB8AC3E}">
        <p14:creationId xmlns:p14="http://schemas.microsoft.com/office/powerpoint/2010/main" val="4073952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221076" y="-80397"/>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2378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dirty="0">
                <a:ln w="0"/>
                <a:solidFill>
                  <a:schemeClr val="bg1"/>
                </a:solidFill>
                <a:effectLst>
                  <a:outerShdw blurRad="38100" dist="19050" dir="2700000" algn="tl" rotWithShape="0">
                    <a:schemeClr val="dk1">
                      <a:alpha val="40000"/>
                    </a:schemeClr>
                  </a:outerShdw>
                </a:effectLst>
              </a:rPr>
              <a:t>NPR:</a:t>
            </a:r>
            <a:endParaRPr lang="ro-RO" sz="5400" dirty="0">
              <a:ln w="0"/>
              <a:solidFill>
                <a:schemeClr val="bg1"/>
              </a:solidFill>
              <a:effectLst>
                <a:outerShdw blurRad="38100" dist="19050" dir="2700000" algn="tl" rotWithShape="0">
                  <a:schemeClr val="dk1">
                    <a:alpha val="40000"/>
                  </a:schemeClr>
                </a:outerShdw>
              </a:effectLst>
            </a:endParaRPr>
          </a:p>
        </p:txBody>
      </p:sp>
      <p:pic>
        <p:nvPicPr>
          <p:cNvPr id="11" name="Picture 10" descr="Chart&#10;&#10;Description automatically generated">
            <a:extLst>
              <a:ext uri="{FF2B5EF4-FFF2-40B4-BE49-F238E27FC236}">
                <a16:creationId xmlns:a16="http://schemas.microsoft.com/office/drawing/2014/main" id="{2F162BAF-4827-063C-0B8B-A918B8837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62" y="893433"/>
            <a:ext cx="5589320" cy="5660623"/>
          </a:xfrm>
          <a:prstGeom prst="rect">
            <a:avLst/>
          </a:prstGeom>
        </p:spPr>
      </p:pic>
      <p:sp>
        <p:nvSpPr>
          <p:cNvPr id="13" name="TextBox 12">
            <a:extLst>
              <a:ext uri="{FF2B5EF4-FFF2-40B4-BE49-F238E27FC236}">
                <a16:creationId xmlns:a16="http://schemas.microsoft.com/office/drawing/2014/main" id="{02A33159-0A1C-5B33-5C8A-E6966C162BB3}"/>
              </a:ext>
            </a:extLst>
          </p:cNvPr>
          <p:cNvSpPr txBox="1"/>
          <p:nvPr/>
        </p:nvSpPr>
        <p:spPr>
          <a:xfrm>
            <a:off x="5788644" y="1165609"/>
            <a:ext cx="5184156" cy="4524315"/>
          </a:xfrm>
          <a:prstGeom prst="rect">
            <a:avLst/>
          </a:prstGeom>
          <a:noFill/>
        </p:spPr>
        <p:txBody>
          <a:bodyPr wrap="square" rtlCol="0">
            <a:spAutoFit/>
          </a:bodyPr>
          <a:lstStyle/>
          <a:p>
            <a:r>
              <a:rPr lang="ro-RO" sz="2400" dirty="0">
                <a:ln w="0"/>
                <a:solidFill>
                  <a:schemeClr val="bg1"/>
                </a:solidFill>
                <a:effectLst>
                  <a:outerShdw blurRad="38100" dist="19050" dir="2700000" algn="tl" rotWithShape="0">
                    <a:schemeClr val="dk1">
                      <a:alpha val="40000"/>
                    </a:schemeClr>
                  </a:outerShdw>
                </a:effectLst>
              </a:rPr>
              <a:t>Topicul:</a:t>
            </a: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0 : </a:t>
            </a:r>
            <a:r>
              <a:rPr lang="en-US" sz="2400" dirty="0">
                <a:ln w="0"/>
                <a:solidFill>
                  <a:schemeClr val="bg1"/>
                </a:solidFill>
                <a:effectLst>
                  <a:outerShdw blurRad="38100" dist="19050" dir="2700000" algn="tl" rotWithShape="0">
                    <a:schemeClr val="dk1">
                      <a:alpha val="40000"/>
                    </a:schemeClr>
                  </a:outerShdw>
                </a:effectLst>
              </a:rPr>
              <a:t>Finance</a:t>
            </a:r>
            <a:r>
              <a:rPr lang="ro-RO" sz="2400" dirty="0">
                <a:ln w="0"/>
                <a:solidFill>
                  <a:schemeClr val="bg1"/>
                </a:solidFill>
                <a:effectLst>
                  <a:outerShdw blurRad="38100" dist="19050" dir="2700000" algn="tl" rotWithShape="0">
                    <a:schemeClr val="dk1">
                      <a:alpha val="40000"/>
                    </a:schemeClr>
                  </a:outerShdw>
                </a:effectLst>
              </a:rPr>
              <a:t> (Finanțe)</a:t>
            </a: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1 : </a:t>
            </a:r>
            <a:r>
              <a:rPr lang="en-US" sz="2400" dirty="0">
                <a:ln w="0"/>
                <a:solidFill>
                  <a:schemeClr val="bg1"/>
                </a:solidFill>
                <a:effectLst>
                  <a:outerShdw blurRad="38100" dist="19050" dir="2700000" algn="tl" rotWithShape="0">
                    <a:schemeClr val="dk1">
                      <a:alpha val="40000"/>
                    </a:schemeClr>
                  </a:outerShdw>
                </a:effectLst>
              </a:rPr>
              <a:t>International News</a:t>
            </a:r>
            <a:r>
              <a:rPr lang="ro-RO" sz="2400" dirty="0">
                <a:ln w="0"/>
                <a:solidFill>
                  <a:schemeClr val="bg1"/>
                </a:solidFill>
                <a:effectLst>
                  <a:outerShdw blurRad="38100" dist="19050" dir="2700000" algn="tl" rotWithShape="0">
                    <a:schemeClr val="dk1">
                      <a:alpha val="40000"/>
                    </a:schemeClr>
                  </a:outerShdw>
                </a:effectLst>
              </a:rPr>
              <a:t> (Știri Internaționale)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2</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National or Local News</a:t>
            </a:r>
            <a:r>
              <a:rPr lang="ro-RO" sz="2400" dirty="0">
                <a:ln w="0"/>
                <a:solidFill>
                  <a:schemeClr val="bg1"/>
                </a:solidFill>
                <a:effectLst>
                  <a:outerShdw blurRad="38100" dist="19050" dir="2700000" algn="tl" rotWithShape="0">
                    <a:schemeClr val="dk1">
                      <a:alpha val="40000"/>
                    </a:schemeClr>
                  </a:outerShdw>
                </a:effectLst>
              </a:rPr>
              <a:t> (Știri Naționale sau Locale)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3</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Medical Research</a:t>
            </a:r>
            <a:r>
              <a:rPr lang="ro-RO" sz="2400" dirty="0">
                <a:ln w="0"/>
                <a:solidFill>
                  <a:schemeClr val="bg1"/>
                </a:solidFill>
                <a:effectLst>
                  <a:outerShdw blurRad="38100" dist="19050" dir="2700000" algn="tl" rotWithShape="0">
                    <a:schemeClr val="dk1">
                      <a:alpha val="40000"/>
                    </a:schemeClr>
                  </a:outerShdw>
                </a:effectLst>
              </a:rPr>
              <a:t> (Cercetare Medicală)</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4</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Presidential Election</a:t>
            </a:r>
            <a:r>
              <a:rPr lang="ro-RO" sz="2400" dirty="0">
                <a:ln w="0"/>
                <a:solidFill>
                  <a:schemeClr val="bg1"/>
                </a:solidFill>
                <a:effectLst>
                  <a:outerShdw blurRad="38100" dist="19050" dir="2700000" algn="tl" rotWithShape="0">
                    <a:schemeClr val="dk1">
                      <a:alpha val="40000"/>
                    </a:schemeClr>
                  </a:outerShdw>
                </a:effectLst>
              </a:rPr>
              <a:t> (Alegerile Prezidențiale)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5</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Cultural News</a:t>
            </a:r>
            <a:r>
              <a:rPr lang="ro-RO" sz="2400" dirty="0">
                <a:ln w="0"/>
                <a:solidFill>
                  <a:schemeClr val="bg1"/>
                </a:solidFill>
                <a:effectLst>
                  <a:outerShdw blurRad="38100" dist="19050" dir="2700000" algn="tl" rotWithShape="0">
                    <a:schemeClr val="dk1">
                      <a:alpha val="40000"/>
                    </a:schemeClr>
                  </a:outerShdw>
                </a:effectLst>
              </a:rPr>
              <a:t> (Știri Culturale)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6</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Education</a:t>
            </a:r>
            <a:r>
              <a:rPr lang="ro-RO" sz="2400" dirty="0">
                <a:ln w="0"/>
                <a:solidFill>
                  <a:schemeClr val="bg1"/>
                </a:solidFill>
                <a:effectLst>
                  <a:outerShdw blurRad="38100" dist="19050" dir="2700000" algn="tl" rotWithShape="0">
                    <a:schemeClr val="dk1">
                      <a:alpha val="40000"/>
                    </a:schemeClr>
                  </a:outerShdw>
                </a:effectLst>
              </a:rPr>
              <a:t> (Educație)</a:t>
            </a:r>
            <a:endParaRPr lang="en-US" sz="2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6186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911F446-8B2F-45A7-19F6-01357B894533}"/>
              </a:ext>
            </a:extLst>
          </p:cNvPr>
          <p:cNvSpPr txBox="1">
            <a:spLocks noChangeArrowheads="1"/>
          </p:cNvSpPr>
          <p:nvPr/>
        </p:nvSpPr>
        <p:spPr bwMode="auto">
          <a:xfrm>
            <a:off x="586403" y="2319636"/>
            <a:ext cx="8596927" cy="3875613"/>
          </a:xfrm>
          <a:prstGeom prst="rect">
            <a:avLst/>
          </a:prstGeom>
          <a:noFill/>
          <a:ln w="9525">
            <a:solidFill>
              <a:srgbClr val="000000"/>
            </a:solid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i="1" dirty="0">
                <a:solidFill>
                  <a:schemeClr val="bg1"/>
                </a:solidFill>
                <a:effectLst/>
              </a:rPr>
              <a:t>Cultural News </a:t>
            </a:r>
            <a:endParaRPr lang="ro-RO" sz="2400" b="1" i="1" dirty="0">
              <a:solidFill>
                <a:schemeClr val="bg1"/>
              </a:solidFill>
              <a:effectLst/>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Order in the court —   but maybe not in movie theaters. With all the talk lately about politics and the judiciary —   fights over Supreme Court vacancies, the President complaining about”” judges —   I’ve been thinking about the judges I’ve seen on screen, and how their depiction might have intersected with public opinion through the years</a:t>
            </a:r>
            <a:r>
              <a:rPr lang="ro-RO" sz="1400" i="1" dirty="0">
                <a:solidFill>
                  <a:schemeClr val="bg1"/>
                </a:solidFill>
                <a:latin typeface="Courier New" panose="02070309020205020404" pitchFamily="49" charset="0"/>
                <a:ea typeface="Times New Roman" panose="02020603050405020304" pitchFamily="18" charset="0"/>
                <a:cs typeface="Arial" panose="020B0604020202020204" pitchFamily="34" charset="0"/>
              </a:rPr>
              <a:t>”</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i="1" dirty="0">
                <a:solidFill>
                  <a:schemeClr val="bg1"/>
                </a:solidFill>
              </a:rPr>
              <a:t>Finance</a:t>
            </a: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Updated at 2:30 p. m. ET, for years, Puerto Rico has grappled with an   debt crisis, watching as its   bills have grown to more than $70 billion. Including what the U. S. territory owes to pension funds, that debt exceeds $120 billion. Now, Puerto Rico’s struggle with its creditors has stepped into U. S. federal court, where an unprecedented   case</a:t>
            </a: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EE6B75-3E3D-28B5-B05E-C1FD52989AE7}"/>
              </a:ext>
            </a:extLst>
          </p:cNvPr>
          <p:cNvSpPr txBox="1"/>
          <p:nvPr/>
        </p:nvSpPr>
        <p:spPr>
          <a:xfrm>
            <a:off x="586403" y="1445341"/>
            <a:ext cx="4218039" cy="646331"/>
          </a:xfrm>
          <a:prstGeom prst="rect">
            <a:avLst/>
          </a:prstGeom>
          <a:noFill/>
        </p:spPr>
        <p:txBody>
          <a:bodyPr wrap="square" rtlCol="0">
            <a:spAutoFit/>
          </a:bodyPr>
          <a:lstStyle/>
          <a:p>
            <a:r>
              <a:rPr lang="ro-RO" sz="3600" dirty="0">
                <a:solidFill>
                  <a:schemeClr val="bg1"/>
                </a:solidFill>
              </a:rPr>
              <a:t>Exemple:</a:t>
            </a:r>
          </a:p>
        </p:txBody>
      </p:sp>
    </p:spTree>
    <p:extLst>
      <p:ext uri="{BB962C8B-B14F-4D97-AF65-F5344CB8AC3E}">
        <p14:creationId xmlns:p14="http://schemas.microsoft.com/office/powerpoint/2010/main" val="2691621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own hall">
  <a:themeElements>
    <a:clrScheme name="Accesa &amp; RaRo">
      <a:dk1>
        <a:srgbClr val="557DBF"/>
      </a:dk1>
      <a:lt1>
        <a:sysClr val="window" lastClr="FFFFFF"/>
      </a:lt1>
      <a:dk2>
        <a:srgbClr val="0097B9"/>
      </a:dk2>
      <a:lt2>
        <a:srgbClr val="E7E6E6"/>
      </a:lt2>
      <a:accent1>
        <a:srgbClr val="8769AE"/>
      </a:accent1>
      <a:accent2>
        <a:srgbClr val="283B41"/>
      </a:accent2>
      <a:accent3>
        <a:srgbClr val="FF9400"/>
      </a:accent3>
      <a:accent4>
        <a:srgbClr val="00B6C8"/>
      </a:accent4>
      <a:accent5>
        <a:srgbClr val="ED224B"/>
      </a:accent5>
      <a:accent6>
        <a:srgbClr val="9ACE87"/>
      </a:accent6>
      <a:hlink>
        <a:srgbClr val="283B41"/>
      </a:hlink>
      <a:folHlink>
        <a:srgbClr val="FFFFFF"/>
      </a:folHlink>
    </a:clrScheme>
    <a:fontScheme name="Accesa &amp; RaRo">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9596406-47ef-4505-bf4a-11fe7baf58e2" xsi:nil="true"/>
    <lcf76f155ced4ddcb4097134ff3c332f xmlns="e241b03a-9627-45d0-8d1d-df779518c1d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81B79A0DD3BE408717B11A7189A49C" ma:contentTypeVersion="14" ma:contentTypeDescription="Create a new document." ma:contentTypeScope="" ma:versionID="e7253e8cfa6768e30d1ee6374525fac4">
  <xsd:schema xmlns:xsd="http://www.w3.org/2001/XMLSchema" xmlns:xs="http://www.w3.org/2001/XMLSchema" xmlns:p="http://schemas.microsoft.com/office/2006/metadata/properties" xmlns:ns2="e241b03a-9627-45d0-8d1d-df779518c1d0" xmlns:ns3="79596406-47ef-4505-bf4a-11fe7baf58e2" targetNamespace="http://schemas.microsoft.com/office/2006/metadata/properties" ma:root="true" ma:fieldsID="9d765b8db0027e3b26e1eb59487226df" ns2:_="" ns3:_="">
    <xsd:import namespace="e241b03a-9627-45d0-8d1d-df779518c1d0"/>
    <xsd:import namespace="79596406-47ef-4505-bf4a-11fe7baf58e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41b03a-9627-45d0-8d1d-df779518c1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2aca97a-c42e-4b83-9879-5bc59af8039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596406-47ef-4505-bf4a-11fe7baf58e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02de37b7-90f5-4d67-be80-42295324536e}" ma:internalName="TaxCatchAll" ma:showField="CatchAllData" ma:web="79596406-47ef-4505-bf4a-11fe7baf58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78E1DB-8D1C-46F7-9C56-F01100A0BAB3}">
  <ds:schemaRefs>
    <ds:schemaRef ds:uri="http://schemas.microsoft.com/sharepoint/v3/contenttype/forms"/>
  </ds:schemaRefs>
</ds:datastoreItem>
</file>

<file path=customXml/itemProps2.xml><?xml version="1.0" encoding="utf-8"?>
<ds:datastoreItem xmlns:ds="http://schemas.openxmlformats.org/officeDocument/2006/customXml" ds:itemID="{62E8CBC2-4AFE-47BC-93DD-955A0942F389}">
  <ds:schemaRefs>
    <ds:schemaRef ds:uri="66a7865b-ed1e-4ac6-9c69-d3f09f347565"/>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cacc0def-f387-47e5-a7f8-c716c5773687"/>
    <ds:schemaRef ds:uri="http://schemas.openxmlformats.org/package/2006/metadata/core-properties"/>
    <ds:schemaRef ds:uri="http://purl.org/dc/elements/1.1/"/>
    <ds:schemaRef ds:uri="79596406-47ef-4505-bf4a-11fe7baf58e2"/>
    <ds:schemaRef ds:uri="e241b03a-9627-45d0-8d1d-df779518c1d0"/>
  </ds:schemaRefs>
</ds:datastoreItem>
</file>

<file path=customXml/itemProps3.xml><?xml version="1.0" encoding="utf-8"?>
<ds:datastoreItem xmlns:ds="http://schemas.openxmlformats.org/officeDocument/2006/customXml" ds:itemID="{905CC8EE-C1DD-4820-8B50-82E235D4AD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41b03a-9627-45d0-8d1d-df779518c1d0"/>
    <ds:schemaRef ds:uri="79596406-47ef-4505-bf4a-11fe7baf58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5611</TotalTime>
  <Words>804</Words>
  <Application>Microsoft Office PowerPoint</Application>
  <PresentationFormat>Widescreen</PresentationFormat>
  <Paragraphs>103</Paragraphs>
  <Slides>16</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Open Sans Light</vt:lpstr>
      <vt:lpstr>Courier New</vt:lpstr>
      <vt:lpstr>Open Sans</vt:lpstr>
      <vt:lpstr>Poppins Black</vt:lpstr>
      <vt:lpstr>Arial</vt:lpstr>
      <vt:lpstr>Times New Roman</vt:lpstr>
      <vt:lpstr>Wingdings</vt:lpstr>
      <vt:lpstr>town hall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Accesa</dc:title>
  <dc:creator>Alina Cozea</dc:creator>
  <cp:lastModifiedBy>Alexandru Parvu</cp:lastModifiedBy>
  <cp:revision>262</cp:revision>
  <dcterms:created xsi:type="dcterms:W3CDTF">2021-04-16T06:53:53Z</dcterms:created>
  <dcterms:modified xsi:type="dcterms:W3CDTF">2023-02-07T09:02:16Z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0x0101005281B79A0DD3BE408717B11A7189A49C</vt:lpwstr>
  </property>
  <property fmtid="{D5CDD505-2E9C-101B-9397-08002B2CF9AE}" pid="3" name="MediaServiceImageTags">
    <vt:lpwstr/>
  </property>
  <property fmtid="{D5CDD505-2E9C-101B-9397-08002B2CF9AE}" pid="4" name="MSIP_Label_5c21cfd0-38f5-4aff-bce9-934eae8b8754_Enabled">
    <vt:lpwstr>true</vt:lpwstr>
  </property>
  <property fmtid="{D5CDD505-2E9C-101B-9397-08002B2CF9AE}" pid="5" name="MSIP_Label_5c21cfd0-38f5-4aff-bce9-934eae8b8754_SetDate">
    <vt:lpwstr>2022-07-18T22:52:39Z</vt:lpwstr>
  </property>
  <property fmtid="{D5CDD505-2E9C-101B-9397-08002B2CF9AE}" pid="6" name="MSIP_Label_5c21cfd0-38f5-4aff-bce9-934eae8b8754_Method">
    <vt:lpwstr>Privileged</vt:lpwstr>
  </property>
  <property fmtid="{D5CDD505-2E9C-101B-9397-08002B2CF9AE}" pid="7" name="MSIP_Label_5c21cfd0-38f5-4aff-bce9-934eae8b8754_Name">
    <vt:lpwstr>Public</vt:lpwstr>
  </property>
  <property fmtid="{D5CDD505-2E9C-101B-9397-08002B2CF9AE}" pid="8" name="MSIP_Label_5c21cfd0-38f5-4aff-bce9-934eae8b8754_SiteId">
    <vt:lpwstr>b8a2150a-b09f-492a-bdcd-079b1fb144f5</vt:lpwstr>
  </property>
  <property fmtid="{D5CDD505-2E9C-101B-9397-08002B2CF9AE}" pid="9" name="MSIP_Label_5c21cfd0-38f5-4aff-bce9-934eae8b8754_ActionId">
    <vt:lpwstr>c0b3f034-d851-488f-b2a0-6e1590ebcea6</vt:lpwstr>
  </property>
  <property fmtid="{D5CDD505-2E9C-101B-9397-08002B2CF9AE}" pid="10" name="MSIP_Label_5c21cfd0-38f5-4aff-bce9-934eae8b8754_ContentBits">
    <vt:lpwstr>0</vt:lpwstr>
  </property>
</Properties>
</file>